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82" r:id="rId3"/>
    <p:sldId id="258" r:id="rId4"/>
    <p:sldId id="259" r:id="rId5"/>
    <p:sldId id="285" r:id="rId6"/>
    <p:sldId id="267" r:id="rId7"/>
    <p:sldId id="260" r:id="rId8"/>
    <p:sldId id="284" r:id="rId9"/>
    <p:sldId id="261" r:id="rId10"/>
    <p:sldId id="286" r:id="rId11"/>
    <p:sldId id="263" r:id="rId12"/>
    <p:sldId id="287" r:id="rId13"/>
    <p:sldId id="288" r:id="rId14"/>
    <p:sldId id="289" r:id="rId15"/>
    <p:sldId id="264" r:id="rId16"/>
    <p:sldId id="266" r:id="rId17"/>
    <p:sldId id="268" r:id="rId18"/>
    <p:sldId id="299" r:id="rId19"/>
    <p:sldId id="308" r:id="rId20"/>
    <p:sldId id="300" r:id="rId21"/>
    <p:sldId id="302" r:id="rId22"/>
    <p:sldId id="304" r:id="rId23"/>
    <p:sldId id="310" r:id="rId24"/>
    <p:sldId id="311" r:id="rId25"/>
    <p:sldId id="312" r:id="rId26"/>
    <p:sldId id="313" r:id="rId27"/>
    <p:sldId id="321" r:id="rId28"/>
    <p:sldId id="314" r:id="rId29"/>
    <p:sldId id="316" r:id="rId30"/>
    <p:sldId id="317" r:id="rId31"/>
    <p:sldId id="320" r:id="rId32"/>
    <p:sldId id="277" r:id="rId33"/>
    <p:sldId id="290" r:id="rId34"/>
    <p:sldId id="291" r:id="rId35"/>
    <p:sldId id="292" r:id="rId36"/>
    <p:sldId id="279" r:id="rId37"/>
    <p:sldId id="281" r:id="rId38"/>
    <p:sldId id="280" r:id="rId39"/>
    <p:sldId id="322" r:id="rId40"/>
    <p:sldId id="318" r:id="rId41"/>
    <p:sldId id="319" r:id="rId4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40E2B-F0AB-E141-BEB3-74EDD4E3D4DD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CEAB5F5-ED4B-AB45-B491-EC7C7EC2CF90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ESTATUTO DE SEGURIDAD</a:t>
          </a:r>
        </a:p>
        <a:p>
          <a:r>
            <a:rPr lang="es-ES" dirty="0" smtClean="0">
              <a:solidFill>
                <a:srgbClr val="000000"/>
              </a:solidFill>
            </a:rPr>
            <a:t>DECRETO 1923 </a:t>
          </a:r>
          <a:endParaRPr lang="es-ES" dirty="0">
            <a:solidFill>
              <a:srgbClr val="000000"/>
            </a:solidFill>
          </a:endParaRPr>
        </a:p>
      </dgm:t>
    </dgm:pt>
    <dgm:pt modelId="{FB98659B-7622-AE49-9A85-D0696FBA9269}" type="parTrans" cxnId="{903325E3-5C74-6C48-8317-37BD57584223}">
      <dgm:prSet/>
      <dgm:spPr/>
      <dgm:t>
        <a:bodyPr/>
        <a:lstStyle/>
        <a:p>
          <a:endParaRPr lang="es-ES"/>
        </a:p>
      </dgm:t>
    </dgm:pt>
    <dgm:pt modelId="{9444CA3A-126A-B84A-9055-B11D3E49272F}" type="sibTrans" cxnId="{903325E3-5C74-6C48-8317-37BD57584223}">
      <dgm:prSet/>
      <dgm:spPr/>
      <dgm:t>
        <a:bodyPr/>
        <a:lstStyle/>
        <a:p>
          <a:endParaRPr lang="es-ES"/>
        </a:p>
      </dgm:t>
    </dgm:pt>
    <dgm:pt modelId="{1CD29F8C-9557-6845-AB6B-140F94731894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CONTROLAR LAS ACCIONES SUBVERSIVAS</a:t>
          </a:r>
          <a:endParaRPr lang="es-ES" dirty="0">
            <a:solidFill>
              <a:srgbClr val="000000"/>
            </a:solidFill>
          </a:endParaRPr>
        </a:p>
      </dgm:t>
    </dgm:pt>
    <dgm:pt modelId="{3EEEA8E3-1736-D043-A260-EB9A56183BD2}" type="parTrans" cxnId="{6C2BC0AB-6FBB-FC43-91D6-A519C066570D}">
      <dgm:prSet/>
      <dgm:spPr/>
      <dgm:t>
        <a:bodyPr/>
        <a:lstStyle/>
        <a:p>
          <a:endParaRPr lang="es-ES"/>
        </a:p>
      </dgm:t>
    </dgm:pt>
    <dgm:pt modelId="{FB57261F-7C51-C84E-B4F6-39AD835F9E87}" type="sibTrans" cxnId="{6C2BC0AB-6FBB-FC43-91D6-A519C066570D}">
      <dgm:prSet/>
      <dgm:spPr/>
      <dgm:t>
        <a:bodyPr/>
        <a:lstStyle/>
        <a:p>
          <a:endParaRPr lang="es-ES"/>
        </a:p>
      </dgm:t>
    </dgm:pt>
    <dgm:pt modelId="{5B5800B1-8450-334D-AE1D-06F7CFDAEE8B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AMPLIAS FACULTADES A FUERZAS ARMADAS </a:t>
          </a:r>
          <a:endParaRPr lang="es-ES" dirty="0">
            <a:solidFill>
              <a:srgbClr val="000000"/>
            </a:solidFill>
          </a:endParaRPr>
        </a:p>
      </dgm:t>
    </dgm:pt>
    <dgm:pt modelId="{D7BE2E57-F709-2A43-B603-26B94ED93777}" type="parTrans" cxnId="{5A3AAD7A-3B16-0E49-918D-6A7871FC06F6}">
      <dgm:prSet/>
      <dgm:spPr/>
      <dgm:t>
        <a:bodyPr/>
        <a:lstStyle/>
        <a:p>
          <a:endParaRPr lang="es-ES"/>
        </a:p>
      </dgm:t>
    </dgm:pt>
    <dgm:pt modelId="{072B8A53-7E04-A045-8AC6-E8F86464601C}" type="sibTrans" cxnId="{5A3AAD7A-3B16-0E49-918D-6A7871FC06F6}">
      <dgm:prSet/>
      <dgm:spPr/>
      <dgm:t>
        <a:bodyPr/>
        <a:lstStyle/>
        <a:p>
          <a:endParaRPr lang="es-ES"/>
        </a:p>
      </dgm:t>
    </dgm:pt>
    <dgm:pt modelId="{7CD33809-5EA2-2D42-9386-E0E5959D1C84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VIOLENCIA GENERALIZADA EN GOLFO DE URABA</a:t>
          </a:r>
          <a:endParaRPr lang="es-ES" dirty="0">
            <a:solidFill>
              <a:srgbClr val="000000"/>
            </a:solidFill>
          </a:endParaRPr>
        </a:p>
      </dgm:t>
    </dgm:pt>
    <dgm:pt modelId="{5019029B-D174-E040-960C-82E735B2699F}" type="parTrans" cxnId="{142C93EB-B338-194E-ACD9-6A7B40290BA4}">
      <dgm:prSet/>
      <dgm:spPr/>
      <dgm:t>
        <a:bodyPr/>
        <a:lstStyle/>
        <a:p>
          <a:endParaRPr lang="es-ES"/>
        </a:p>
      </dgm:t>
    </dgm:pt>
    <dgm:pt modelId="{88B998FF-C2D8-5741-B4CE-717E6550E02F}" type="sibTrans" cxnId="{142C93EB-B338-194E-ACD9-6A7B40290BA4}">
      <dgm:prSet/>
      <dgm:spPr/>
      <dgm:t>
        <a:bodyPr/>
        <a:lstStyle/>
        <a:p>
          <a:endParaRPr lang="es-ES"/>
        </a:p>
      </dgm:t>
    </dgm:pt>
    <dgm:pt modelId="{A047DBB9-CC25-6D40-B50B-A0118343C0F5}" type="pres">
      <dgm:prSet presAssocID="{04340E2B-F0AB-E141-BEB3-74EDD4E3D4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BD95BE-5AA7-7243-A394-C92529A3E4BD}" type="pres">
      <dgm:prSet presAssocID="{3CEAB5F5-ED4B-AB45-B491-EC7C7EC2CF90}" presName="centerShape" presStyleLbl="node0" presStyleIdx="0" presStyleCnt="1"/>
      <dgm:spPr/>
      <dgm:t>
        <a:bodyPr/>
        <a:lstStyle/>
        <a:p>
          <a:endParaRPr lang="es-ES"/>
        </a:p>
      </dgm:t>
    </dgm:pt>
    <dgm:pt modelId="{E1FCB270-D4F0-684D-982A-7A9D3DB0202C}" type="pres">
      <dgm:prSet presAssocID="{3EEEA8E3-1736-D043-A260-EB9A56183BD2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2D5F2F03-4FF3-2847-849F-4B85CA191808}" type="pres">
      <dgm:prSet presAssocID="{1CD29F8C-9557-6845-AB6B-140F9473189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13EA2B-CC9D-5E49-A0E7-FE7ABEB8D2A7}" type="pres">
      <dgm:prSet presAssocID="{D7BE2E57-F709-2A43-B603-26B94ED93777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B174EC3C-BE83-7F40-94F6-DBF0B1BFBAD2}" type="pres">
      <dgm:prSet presAssocID="{5B5800B1-8450-334D-AE1D-06F7CFDAEE8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06B212-B615-C042-B866-38EF180CEE08}" type="pres">
      <dgm:prSet presAssocID="{5019029B-D174-E040-960C-82E735B2699F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879E53DF-39F4-AB46-BB8E-29F199B0B7F5}" type="pres">
      <dgm:prSet presAssocID="{7CD33809-5EA2-2D42-9386-E0E5959D1C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2C93EB-B338-194E-ACD9-6A7B40290BA4}" srcId="{3CEAB5F5-ED4B-AB45-B491-EC7C7EC2CF90}" destId="{7CD33809-5EA2-2D42-9386-E0E5959D1C84}" srcOrd="2" destOrd="0" parTransId="{5019029B-D174-E040-960C-82E735B2699F}" sibTransId="{88B998FF-C2D8-5741-B4CE-717E6550E02F}"/>
    <dgm:cxn modelId="{294A7FD2-F47E-E14B-9949-406F4F9C6888}" type="presOf" srcId="{04340E2B-F0AB-E141-BEB3-74EDD4E3D4DD}" destId="{A047DBB9-CC25-6D40-B50B-A0118343C0F5}" srcOrd="0" destOrd="0" presId="urn:microsoft.com/office/officeart/2005/8/layout/radial4"/>
    <dgm:cxn modelId="{B8F4F283-CC59-9D4D-AA79-19BDB98FFB9F}" type="presOf" srcId="{3CEAB5F5-ED4B-AB45-B491-EC7C7EC2CF90}" destId="{30BD95BE-5AA7-7243-A394-C92529A3E4BD}" srcOrd="0" destOrd="0" presId="urn:microsoft.com/office/officeart/2005/8/layout/radial4"/>
    <dgm:cxn modelId="{B048525F-93A5-3548-8956-CA770C1A686E}" type="presOf" srcId="{7CD33809-5EA2-2D42-9386-E0E5959D1C84}" destId="{879E53DF-39F4-AB46-BB8E-29F199B0B7F5}" srcOrd="0" destOrd="0" presId="urn:microsoft.com/office/officeart/2005/8/layout/radial4"/>
    <dgm:cxn modelId="{CE644E03-B0B8-1141-8803-1021ABDE3100}" type="presOf" srcId="{3EEEA8E3-1736-D043-A260-EB9A56183BD2}" destId="{E1FCB270-D4F0-684D-982A-7A9D3DB0202C}" srcOrd="0" destOrd="0" presId="urn:microsoft.com/office/officeart/2005/8/layout/radial4"/>
    <dgm:cxn modelId="{5A3AAD7A-3B16-0E49-918D-6A7871FC06F6}" srcId="{3CEAB5F5-ED4B-AB45-B491-EC7C7EC2CF90}" destId="{5B5800B1-8450-334D-AE1D-06F7CFDAEE8B}" srcOrd="1" destOrd="0" parTransId="{D7BE2E57-F709-2A43-B603-26B94ED93777}" sibTransId="{072B8A53-7E04-A045-8AC6-E8F86464601C}"/>
    <dgm:cxn modelId="{505DE0DC-463E-B64C-A0DB-124363410CEF}" type="presOf" srcId="{5019029B-D174-E040-960C-82E735B2699F}" destId="{0E06B212-B615-C042-B866-38EF180CEE08}" srcOrd="0" destOrd="0" presId="urn:microsoft.com/office/officeart/2005/8/layout/radial4"/>
    <dgm:cxn modelId="{903325E3-5C74-6C48-8317-37BD57584223}" srcId="{04340E2B-F0AB-E141-BEB3-74EDD4E3D4DD}" destId="{3CEAB5F5-ED4B-AB45-B491-EC7C7EC2CF90}" srcOrd="0" destOrd="0" parTransId="{FB98659B-7622-AE49-9A85-D0696FBA9269}" sibTransId="{9444CA3A-126A-B84A-9055-B11D3E49272F}"/>
    <dgm:cxn modelId="{1258D54B-0BFB-9740-8E64-7267A58D2B91}" type="presOf" srcId="{1CD29F8C-9557-6845-AB6B-140F94731894}" destId="{2D5F2F03-4FF3-2847-849F-4B85CA191808}" srcOrd="0" destOrd="0" presId="urn:microsoft.com/office/officeart/2005/8/layout/radial4"/>
    <dgm:cxn modelId="{97C18480-93A0-F441-88BC-4470EC2A03D0}" type="presOf" srcId="{D7BE2E57-F709-2A43-B603-26B94ED93777}" destId="{4113EA2B-CC9D-5E49-A0E7-FE7ABEB8D2A7}" srcOrd="0" destOrd="0" presId="urn:microsoft.com/office/officeart/2005/8/layout/radial4"/>
    <dgm:cxn modelId="{6C2BC0AB-6FBB-FC43-91D6-A519C066570D}" srcId="{3CEAB5F5-ED4B-AB45-B491-EC7C7EC2CF90}" destId="{1CD29F8C-9557-6845-AB6B-140F94731894}" srcOrd="0" destOrd="0" parTransId="{3EEEA8E3-1736-D043-A260-EB9A56183BD2}" sibTransId="{FB57261F-7C51-C84E-B4F6-39AD835F9E87}"/>
    <dgm:cxn modelId="{15E48E0C-979C-DC41-918F-DCAD5C62840D}" type="presOf" srcId="{5B5800B1-8450-334D-AE1D-06F7CFDAEE8B}" destId="{B174EC3C-BE83-7F40-94F6-DBF0B1BFBAD2}" srcOrd="0" destOrd="0" presId="urn:microsoft.com/office/officeart/2005/8/layout/radial4"/>
    <dgm:cxn modelId="{66E146E2-0A8C-8745-AE02-049D78EABFB0}" type="presParOf" srcId="{A047DBB9-CC25-6D40-B50B-A0118343C0F5}" destId="{30BD95BE-5AA7-7243-A394-C92529A3E4BD}" srcOrd="0" destOrd="0" presId="urn:microsoft.com/office/officeart/2005/8/layout/radial4"/>
    <dgm:cxn modelId="{9C1CDA64-5B3E-4A45-93F1-A7228AFEBE13}" type="presParOf" srcId="{A047DBB9-CC25-6D40-B50B-A0118343C0F5}" destId="{E1FCB270-D4F0-684D-982A-7A9D3DB0202C}" srcOrd="1" destOrd="0" presId="urn:microsoft.com/office/officeart/2005/8/layout/radial4"/>
    <dgm:cxn modelId="{452831B8-CCF1-0946-A2F7-519BB3253C47}" type="presParOf" srcId="{A047DBB9-CC25-6D40-B50B-A0118343C0F5}" destId="{2D5F2F03-4FF3-2847-849F-4B85CA191808}" srcOrd="2" destOrd="0" presId="urn:microsoft.com/office/officeart/2005/8/layout/radial4"/>
    <dgm:cxn modelId="{1E56D5CB-8F96-E745-B8E4-B08AE4313BF8}" type="presParOf" srcId="{A047DBB9-CC25-6D40-B50B-A0118343C0F5}" destId="{4113EA2B-CC9D-5E49-A0E7-FE7ABEB8D2A7}" srcOrd="3" destOrd="0" presId="urn:microsoft.com/office/officeart/2005/8/layout/radial4"/>
    <dgm:cxn modelId="{3E1AB5B3-4018-6645-83A7-FD1932978ED6}" type="presParOf" srcId="{A047DBB9-CC25-6D40-B50B-A0118343C0F5}" destId="{B174EC3C-BE83-7F40-94F6-DBF0B1BFBAD2}" srcOrd="4" destOrd="0" presId="urn:microsoft.com/office/officeart/2005/8/layout/radial4"/>
    <dgm:cxn modelId="{41CF80C2-2B0A-9F44-B359-69D307F5D405}" type="presParOf" srcId="{A047DBB9-CC25-6D40-B50B-A0118343C0F5}" destId="{0E06B212-B615-C042-B866-38EF180CEE08}" srcOrd="5" destOrd="0" presId="urn:microsoft.com/office/officeart/2005/8/layout/radial4"/>
    <dgm:cxn modelId="{A58825AB-532F-D44B-9E2B-40A6A427D5E2}" type="presParOf" srcId="{A047DBB9-CC25-6D40-B50B-A0118343C0F5}" destId="{879E53DF-39F4-AB46-BB8E-29F199B0B7F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3EE80A-A473-584C-AB57-2BDE325C56F4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3D25C40-EFB9-9A48-A43D-EE92B2525524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SUSPENSION DE PERSONERIA JURIDICA A SINDICATOS</a:t>
          </a:r>
          <a:endParaRPr lang="es-ES" dirty="0">
            <a:solidFill>
              <a:srgbClr val="000000"/>
            </a:solidFill>
          </a:endParaRPr>
        </a:p>
      </dgm:t>
    </dgm:pt>
    <dgm:pt modelId="{03250D7D-8B7D-0944-80A2-39746FB4ADEE}" type="parTrans" cxnId="{B0CD5ADC-C43E-734F-B737-F1F142A4BC97}">
      <dgm:prSet/>
      <dgm:spPr/>
      <dgm:t>
        <a:bodyPr/>
        <a:lstStyle/>
        <a:p>
          <a:endParaRPr lang="es-ES"/>
        </a:p>
      </dgm:t>
    </dgm:pt>
    <dgm:pt modelId="{C02CED3E-FF60-554A-888D-A6D9ABC27646}" type="sibTrans" cxnId="{B0CD5ADC-C43E-734F-B737-F1F142A4BC97}">
      <dgm:prSet/>
      <dgm:spPr/>
      <dgm:t>
        <a:bodyPr/>
        <a:lstStyle/>
        <a:p>
          <a:endParaRPr lang="es-ES"/>
        </a:p>
      </dgm:t>
    </dgm:pt>
    <dgm:pt modelId="{9ADF0FC1-E122-3E40-B9E4-E81BC105BADA}">
      <dgm:prSet phldrT="[Texto]"/>
      <dgm:spPr/>
      <dgm:t>
        <a:bodyPr/>
        <a:lstStyle/>
        <a:p>
          <a:r>
            <a:rPr lang="es-ES" dirty="0" smtClean="0"/>
            <a:t>GOBIERNO</a:t>
          </a:r>
          <a:endParaRPr lang="es-ES" dirty="0"/>
        </a:p>
      </dgm:t>
    </dgm:pt>
    <dgm:pt modelId="{51A6B07F-41A9-C145-AA05-868C774C8B23}" type="parTrans" cxnId="{91F51DCA-836D-1C44-B624-B268B2749989}">
      <dgm:prSet/>
      <dgm:spPr/>
      <dgm:t>
        <a:bodyPr/>
        <a:lstStyle/>
        <a:p>
          <a:endParaRPr lang="es-ES"/>
        </a:p>
      </dgm:t>
    </dgm:pt>
    <dgm:pt modelId="{20FB29EB-238C-794F-9FCE-8126F7A0450F}" type="sibTrans" cxnId="{91F51DCA-836D-1C44-B624-B268B2749989}">
      <dgm:prSet/>
      <dgm:spPr/>
      <dgm:t>
        <a:bodyPr/>
        <a:lstStyle/>
        <a:p>
          <a:endParaRPr lang="es-ES"/>
        </a:p>
      </dgm:t>
    </dgm:pt>
    <dgm:pt modelId="{049ADBBB-74AF-D847-87CF-E55D5D7FA3D0}">
      <dgm:prSet phldrT="[Texto]"/>
      <dgm:spPr/>
      <dgm:t>
        <a:bodyPr/>
        <a:lstStyle/>
        <a:p>
          <a:r>
            <a:rPr lang="es-ES" dirty="0" smtClean="0"/>
            <a:t>REPRESION A OBREROS</a:t>
          </a:r>
          <a:endParaRPr lang="es-ES" dirty="0"/>
        </a:p>
      </dgm:t>
    </dgm:pt>
    <dgm:pt modelId="{320D2464-C4E6-CD4A-9A46-DE4ECB68A6D0}" type="parTrans" cxnId="{FD196D98-24D4-4841-89CD-EC7A2E8D408C}">
      <dgm:prSet/>
      <dgm:spPr/>
      <dgm:t>
        <a:bodyPr/>
        <a:lstStyle/>
        <a:p>
          <a:endParaRPr lang="es-ES"/>
        </a:p>
      </dgm:t>
    </dgm:pt>
    <dgm:pt modelId="{8FEE6FED-4F0B-3A46-B502-77898AB01C54}" type="sibTrans" cxnId="{FD196D98-24D4-4841-89CD-EC7A2E8D408C}">
      <dgm:prSet/>
      <dgm:spPr/>
      <dgm:t>
        <a:bodyPr/>
        <a:lstStyle/>
        <a:p>
          <a:endParaRPr lang="es-ES"/>
        </a:p>
      </dgm:t>
    </dgm:pt>
    <dgm:pt modelId="{1445EA34-0885-4E41-A132-7ADCDDF64FDC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MILITARIZACION DE CIUDADES</a:t>
          </a:r>
          <a:endParaRPr lang="es-ES" dirty="0">
            <a:solidFill>
              <a:srgbClr val="000000"/>
            </a:solidFill>
          </a:endParaRPr>
        </a:p>
      </dgm:t>
    </dgm:pt>
    <dgm:pt modelId="{C3406F40-08D5-F749-9506-4187940C0D7F}" type="parTrans" cxnId="{EB138946-E4E0-4E48-8FB6-C5F03CCA67F3}">
      <dgm:prSet/>
      <dgm:spPr/>
      <dgm:t>
        <a:bodyPr/>
        <a:lstStyle/>
        <a:p>
          <a:endParaRPr lang="es-ES"/>
        </a:p>
      </dgm:t>
    </dgm:pt>
    <dgm:pt modelId="{720EEF13-AE3E-B145-A016-7DEC341C40A7}" type="sibTrans" cxnId="{EB138946-E4E0-4E48-8FB6-C5F03CCA67F3}">
      <dgm:prSet/>
      <dgm:spPr/>
      <dgm:t>
        <a:bodyPr/>
        <a:lstStyle/>
        <a:p>
          <a:endParaRPr lang="es-ES"/>
        </a:p>
      </dgm:t>
    </dgm:pt>
    <dgm:pt modelId="{D73B8BDF-A09D-E646-8ECB-95C0756E22EE}">
      <dgm:prSet phldrT="[Texto]"/>
      <dgm:spPr/>
      <dgm:t>
        <a:bodyPr/>
        <a:lstStyle/>
        <a:p>
          <a:r>
            <a:rPr lang="es-ES" dirty="0" smtClean="0"/>
            <a:t>EJERCITO </a:t>
          </a:r>
          <a:endParaRPr lang="es-ES" dirty="0"/>
        </a:p>
      </dgm:t>
    </dgm:pt>
    <dgm:pt modelId="{BF2A325B-1281-F247-BE38-6FBF9A6D88D4}" type="parTrans" cxnId="{0967F262-14CF-B94B-B228-9B719F87F084}">
      <dgm:prSet/>
      <dgm:spPr/>
      <dgm:t>
        <a:bodyPr/>
        <a:lstStyle/>
        <a:p>
          <a:endParaRPr lang="es-ES"/>
        </a:p>
      </dgm:t>
    </dgm:pt>
    <dgm:pt modelId="{B4AF4684-1474-184C-8D44-15EEDB6A6123}" type="sibTrans" cxnId="{0967F262-14CF-B94B-B228-9B719F87F084}">
      <dgm:prSet/>
      <dgm:spPr/>
      <dgm:t>
        <a:bodyPr/>
        <a:lstStyle/>
        <a:p>
          <a:endParaRPr lang="es-ES"/>
        </a:p>
      </dgm:t>
    </dgm:pt>
    <dgm:pt modelId="{7FA44DCC-7BE6-E147-8087-FB0FD905A814}">
      <dgm:prSet phldrT="[Texto]"/>
      <dgm:spPr/>
      <dgm:t>
        <a:bodyPr/>
        <a:lstStyle/>
        <a:p>
          <a:r>
            <a:rPr lang="es-ES" dirty="0" smtClean="0"/>
            <a:t>TERRORISMO DE ESTADO</a:t>
          </a:r>
          <a:endParaRPr lang="es-ES" dirty="0"/>
        </a:p>
      </dgm:t>
    </dgm:pt>
    <dgm:pt modelId="{4CBE94B5-3AB1-534D-A758-0605B4A91D89}" type="parTrans" cxnId="{8C8EE3AA-113B-DA4A-9C67-4FDE5470242D}">
      <dgm:prSet/>
      <dgm:spPr/>
      <dgm:t>
        <a:bodyPr/>
        <a:lstStyle/>
        <a:p>
          <a:endParaRPr lang="es-ES"/>
        </a:p>
      </dgm:t>
    </dgm:pt>
    <dgm:pt modelId="{D040157B-5B86-6745-B915-14B973918E05}" type="sibTrans" cxnId="{8C8EE3AA-113B-DA4A-9C67-4FDE5470242D}">
      <dgm:prSet/>
      <dgm:spPr/>
      <dgm:t>
        <a:bodyPr/>
        <a:lstStyle/>
        <a:p>
          <a:endParaRPr lang="es-ES"/>
        </a:p>
      </dgm:t>
    </dgm:pt>
    <dgm:pt modelId="{B4720151-F4AD-2445-90DA-C31D6215B3AE}">
      <dgm:prSet phldrT="[Texto]"/>
      <dgm:spPr/>
      <dgm:t>
        <a:bodyPr/>
        <a:lstStyle/>
        <a:p>
          <a:r>
            <a:rPr lang="es-ES" dirty="0" smtClean="0"/>
            <a:t>2</a:t>
          </a:r>
          <a:r>
            <a:rPr lang="es-ES" dirty="0" smtClean="0">
              <a:solidFill>
                <a:srgbClr val="000000"/>
              </a:solidFill>
            </a:rPr>
            <a:t>.203 DETENIDOS,   452 TORTURADOS, 97 DESAPARECIDOS</a:t>
          </a:r>
          <a:endParaRPr lang="es-ES" dirty="0">
            <a:solidFill>
              <a:srgbClr val="000000"/>
            </a:solidFill>
          </a:endParaRPr>
        </a:p>
      </dgm:t>
    </dgm:pt>
    <dgm:pt modelId="{E63E3C26-E906-8D49-8AD7-4A4F83A9421A}" type="parTrans" cxnId="{662F768D-0DEC-454B-9C24-44D727F09D11}">
      <dgm:prSet/>
      <dgm:spPr/>
      <dgm:t>
        <a:bodyPr/>
        <a:lstStyle/>
        <a:p>
          <a:endParaRPr lang="es-ES"/>
        </a:p>
      </dgm:t>
    </dgm:pt>
    <dgm:pt modelId="{72C78E87-CA86-9E46-9CD1-997A506B4AB0}" type="sibTrans" cxnId="{662F768D-0DEC-454B-9C24-44D727F09D11}">
      <dgm:prSet/>
      <dgm:spPr/>
      <dgm:t>
        <a:bodyPr/>
        <a:lstStyle/>
        <a:p>
          <a:endParaRPr lang="es-ES"/>
        </a:p>
      </dgm:t>
    </dgm:pt>
    <dgm:pt modelId="{36C1F7EF-C9E7-0842-BFF8-16B63AFF438D}">
      <dgm:prSet phldrT="[Texto]"/>
      <dgm:spPr/>
      <dgm:t>
        <a:bodyPr/>
        <a:lstStyle/>
        <a:p>
          <a:r>
            <a:rPr lang="es-ES" dirty="0" smtClean="0"/>
            <a:t>268 ASESINADOS</a:t>
          </a:r>
          <a:endParaRPr lang="es-ES" dirty="0"/>
        </a:p>
      </dgm:t>
    </dgm:pt>
    <dgm:pt modelId="{63D4BE1A-0B10-E247-BE81-05459CB068F5}" type="parTrans" cxnId="{FD4AEC23-56E0-3C4C-BD05-5C9D63807D4F}">
      <dgm:prSet/>
      <dgm:spPr/>
      <dgm:t>
        <a:bodyPr/>
        <a:lstStyle/>
        <a:p>
          <a:endParaRPr lang="es-ES"/>
        </a:p>
      </dgm:t>
    </dgm:pt>
    <dgm:pt modelId="{1D452903-B772-A84D-9695-2E594B3937FE}" type="sibTrans" cxnId="{FD4AEC23-56E0-3C4C-BD05-5C9D63807D4F}">
      <dgm:prSet/>
      <dgm:spPr/>
      <dgm:t>
        <a:bodyPr/>
        <a:lstStyle/>
        <a:p>
          <a:endParaRPr lang="es-ES"/>
        </a:p>
      </dgm:t>
    </dgm:pt>
    <dgm:pt modelId="{8C71A6FD-FB83-E545-8CCD-06E435CB7843}">
      <dgm:prSet phldrT="[Texto]"/>
      <dgm:spPr/>
      <dgm:t>
        <a:bodyPr/>
        <a:lstStyle/>
        <a:p>
          <a:r>
            <a:rPr lang="es-ES" dirty="0" smtClean="0"/>
            <a:t>17 ASILADOS POLITICOS</a:t>
          </a:r>
          <a:endParaRPr lang="es-ES" dirty="0"/>
        </a:p>
      </dgm:t>
    </dgm:pt>
    <dgm:pt modelId="{758DE659-DD8F-6847-82F9-A6FDB63F1839}" type="parTrans" cxnId="{DCFA14F9-A372-4A44-A464-158857D065BA}">
      <dgm:prSet/>
      <dgm:spPr/>
      <dgm:t>
        <a:bodyPr/>
        <a:lstStyle/>
        <a:p>
          <a:endParaRPr lang="es-ES"/>
        </a:p>
      </dgm:t>
    </dgm:pt>
    <dgm:pt modelId="{D84E6B1E-4ED2-1140-9FDD-F19CC3E47DB8}" type="sibTrans" cxnId="{DCFA14F9-A372-4A44-A464-158857D065BA}">
      <dgm:prSet/>
      <dgm:spPr/>
      <dgm:t>
        <a:bodyPr/>
        <a:lstStyle/>
        <a:p>
          <a:endParaRPr lang="es-ES"/>
        </a:p>
      </dgm:t>
    </dgm:pt>
    <dgm:pt modelId="{F5B0FA72-35D4-1E4A-8BBE-47965ABC152C}" type="pres">
      <dgm:prSet presAssocID="{473EE80A-A473-584C-AB57-2BDE325C56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E15DB09-B5D0-9941-9FFB-6A63E50DBF90}" type="pres">
      <dgm:prSet presAssocID="{B4720151-F4AD-2445-90DA-C31D6215B3AE}" presName="boxAndChildren" presStyleCnt="0"/>
      <dgm:spPr/>
    </dgm:pt>
    <dgm:pt modelId="{E96BAF8A-8552-6948-AB81-D41993ECD6D5}" type="pres">
      <dgm:prSet presAssocID="{B4720151-F4AD-2445-90DA-C31D6215B3AE}" presName="parentTextBox" presStyleLbl="node1" presStyleIdx="0" presStyleCnt="3"/>
      <dgm:spPr/>
      <dgm:t>
        <a:bodyPr/>
        <a:lstStyle/>
        <a:p>
          <a:endParaRPr lang="es-ES"/>
        </a:p>
      </dgm:t>
    </dgm:pt>
    <dgm:pt modelId="{C9D82197-A2F3-2449-A951-9E478A5D4C3C}" type="pres">
      <dgm:prSet presAssocID="{B4720151-F4AD-2445-90DA-C31D6215B3AE}" presName="entireBox" presStyleLbl="node1" presStyleIdx="0" presStyleCnt="3" custLinFactNeighborX="-1624" custLinFactNeighborY="6980"/>
      <dgm:spPr/>
      <dgm:t>
        <a:bodyPr/>
        <a:lstStyle/>
        <a:p>
          <a:endParaRPr lang="es-ES"/>
        </a:p>
      </dgm:t>
    </dgm:pt>
    <dgm:pt modelId="{BFFBABE1-6532-0F46-A8C3-BE87F1579170}" type="pres">
      <dgm:prSet presAssocID="{B4720151-F4AD-2445-90DA-C31D6215B3AE}" presName="descendantBox" presStyleCnt="0"/>
      <dgm:spPr/>
    </dgm:pt>
    <dgm:pt modelId="{4F316E06-FB9C-E840-A598-652899C9D9CA}" type="pres">
      <dgm:prSet presAssocID="{36C1F7EF-C9E7-0842-BFF8-16B63AFF438D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6E2DB3-A196-F34C-8AF0-C26BAA82BB64}" type="pres">
      <dgm:prSet presAssocID="{8C71A6FD-FB83-E545-8CCD-06E435CB7843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CD15DB-9F71-DB42-8D88-28406A705C5E}" type="pres">
      <dgm:prSet presAssocID="{720EEF13-AE3E-B145-A016-7DEC341C40A7}" presName="sp" presStyleCnt="0"/>
      <dgm:spPr/>
    </dgm:pt>
    <dgm:pt modelId="{E776FAEB-3FA1-ED48-B97E-F769660EF2CC}" type="pres">
      <dgm:prSet presAssocID="{1445EA34-0885-4E41-A132-7ADCDDF64FDC}" presName="arrowAndChildren" presStyleCnt="0"/>
      <dgm:spPr/>
    </dgm:pt>
    <dgm:pt modelId="{B1CEBD06-12AB-494B-8497-B404FA046C7D}" type="pres">
      <dgm:prSet presAssocID="{1445EA34-0885-4E41-A132-7ADCDDF64FDC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4F265621-7C3F-3045-893A-52E51A82214E}" type="pres">
      <dgm:prSet presAssocID="{1445EA34-0885-4E41-A132-7ADCDDF64FDC}" presName="arrow" presStyleLbl="node1" presStyleIdx="1" presStyleCnt="3"/>
      <dgm:spPr/>
      <dgm:t>
        <a:bodyPr/>
        <a:lstStyle/>
        <a:p>
          <a:endParaRPr lang="es-ES"/>
        </a:p>
      </dgm:t>
    </dgm:pt>
    <dgm:pt modelId="{A6B82199-8BDC-4942-9EC0-839ECDAEDEF5}" type="pres">
      <dgm:prSet presAssocID="{1445EA34-0885-4E41-A132-7ADCDDF64FDC}" presName="descendantArrow" presStyleCnt="0"/>
      <dgm:spPr/>
    </dgm:pt>
    <dgm:pt modelId="{336DD2F7-94E6-7C44-9BEF-34021FB5A302}" type="pres">
      <dgm:prSet presAssocID="{D73B8BDF-A09D-E646-8ECB-95C0756E22EE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ACB4F3-2689-B847-A96D-8143D4E72B54}" type="pres">
      <dgm:prSet presAssocID="{7FA44DCC-7BE6-E147-8087-FB0FD905A81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395952-12EE-C843-9FB7-D911E44ACA9D}" type="pres">
      <dgm:prSet presAssocID="{C02CED3E-FF60-554A-888D-A6D9ABC27646}" presName="sp" presStyleCnt="0"/>
      <dgm:spPr/>
    </dgm:pt>
    <dgm:pt modelId="{CD50597E-BC6E-674D-83D5-ABF02D6D1A2C}" type="pres">
      <dgm:prSet presAssocID="{33D25C40-EFB9-9A48-A43D-EE92B2525524}" presName="arrowAndChildren" presStyleCnt="0"/>
      <dgm:spPr/>
    </dgm:pt>
    <dgm:pt modelId="{346DB467-F533-9B49-A175-2741C0759D15}" type="pres">
      <dgm:prSet presAssocID="{33D25C40-EFB9-9A48-A43D-EE92B2525524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054F50A2-F8BF-2248-8EFB-A1E9EEBA0181}" type="pres">
      <dgm:prSet presAssocID="{33D25C40-EFB9-9A48-A43D-EE92B2525524}" presName="arrow" presStyleLbl="node1" presStyleIdx="2" presStyleCnt="3"/>
      <dgm:spPr/>
      <dgm:t>
        <a:bodyPr/>
        <a:lstStyle/>
        <a:p>
          <a:endParaRPr lang="es-ES"/>
        </a:p>
      </dgm:t>
    </dgm:pt>
    <dgm:pt modelId="{8A64BE9E-63A7-E749-99CC-A42863E9DC5E}" type="pres">
      <dgm:prSet presAssocID="{33D25C40-EFB9-9A48-A43D-EE92B2525524}" presName="descendantArrow" presStyleCnt="0"/>
      <dgm:spPr/>
    </dgm:pt>
    <dgm:pt modelId="{E4EE8F96-1C1E-0441-A288-6CBF4D464851}" type="pres">
      <dgm:prSet presAssocID="{9ADF0FC1-E122-3E40-B9E4-E81BC105BADA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C3D6CC-D50B-7145-9126-9967A9595373}" type="pres">
      <dgm:prSet presAssocID="{049ADBBB-74AF-D847-87CF-E55D5D7FA3D0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CD5ADC-C43E-734F-B737-F1F142A4BC97}" srcId="{473EE80A-A473-584C-AB57-2BDE325C56F4}" destId="{33D25C40-EFB9-9A48-A43D-EE92B2525524}" srcOrd="0" destOrd="0" parTransId="{03250D7D-8B7D-0944-80A2-39746FB4ADEE}" sibTransId="{C02CED3E-FF60-554A-888D-A6D9ABC27646}"/>
    <dgm:cxn modelId="{EB138946-E4E0-4E48-8FB6-C5F03CCA67F3}" srcId="{473EE80A-A473-584C-AB57-2BDE325C56F4}" destId="{1445EA34-0885-4E41-A132-7ADCDDF64FDC}" srcOrd="1" destOrd="0" parTransId="{C3406F40-08D5-F749-9506-4187940C0D7F}" sibTransId="{720EEF13-AE3E-B145-A016-7DEC341C40A7}"/>
    <dgm:cxn modelId="{D8601CEE-4DBB-194F-91FD-DEB1C538C522}" type="presOf" srcId="{B4720151-F4AD-2445-90DA-C31D6215B3AE}" destId="{E96BAF8A-8552-6948-AB81-D41993ECD6D5}" srcOrd="0" destOrd="0" presId="urn:microsoft.com/office/officeart/2005/8/layout/process4"/>
    <dgm:cxn modelId="{E96CE4F6-9436-A946-AA4E-6C4D077768D1}" type="presOf" srcId="{1445EA34-0885-4E41-A132-7ADCDDF64FDC}" destId="{4F265621-7C3F-3045-893A-52E51A82214E}" srcOrd="1" destOrd="0" presId="urn:microsoft.com/office/officeart/2005/8/layout/process4"/>
    <dgm:cxn modelId="{DB419EA3-B8D4-F64D-BF31-4EFA7F1E73CB}" type="presOf" srcId="{8C71A6FD-FB83-E545-8CCD-06E435CB7843}" destId="{826E2DB3-A196-F34C-8AF0-C26BAA82BB64}" srcOrd="0" destOrd="0" presId="urn:microsoft.com/office/officeart/2005/8/layout/process4"/>
    <dgm:cxn modelId="{A34A2A48-8FD6-5D4A-9BE8-B9C3B79CB060}" type="presOf" srcId="{B4720151-F4AD-2445-90DA-C31D6215B3AE}" destId="{C9D82197-A2F3-2449-A951-9E478A5D4C3C}" srcOrd="1" destOrd="0" presId="urn:microsoft.com/office/officeart/2005/8/layout/process4"/>
    <dgm:cxn modelId="{E197C402-DE83-7841-BFCC-E02804C51000}" type="presOf" srcId="{049ADBBB-74AF-D847-87CF-E55D5D7FA3D0}" destId="{36C3D6CC-D50B-7145-9126-9967A9595373}" srcOrd="0" destOrd="0" presId="urn:microsoft.com/office/officeart/2005/8/layout/process4"/>
    <dgm:cxn modelId="{DCFA14F9-A372-4A44-A464-158857D065BA}" srcId="{B4720151-F4AD-2445-90DA-C31D6215B3AE}" destId="{8C71A6FD-FB83-E545-8CCD-06E435CB7843}" srcOrd="1" destOrd="0" parTransId="{758DE659-DD8F-6847-82F9-A6FDB63F1839}" sibTransId="{D84E6B1E-4ED2-1140-9FDD-F19CC3E47DB8}"/>
    <dgm:cxn modelId="{91F51DCA-836D-1C44-B624-B268B2749989}" srcId="{33D25C40-EFB9-9A48-A43D-EE92B2525524}" destId="{9ADF0FC1-E122-3E40-B9E4-E81BC105BADA}" srcOrd="0" destOrd="0" parTransId="{51A6B07F-41A9-C145-AA05-868C774C8B23}" sibTransId="{20FB29EB-238C-794F-9FCE-8126F7A0450F}"/>
    <dgm:cxn modelId="{30650E06-5053-8043-825B-E1C6C7559C50}" type="presOf" srcId="{33D25C40-EFB9-9A48-A43D-EE92B2525524}" destId="{346DB467-F533-9B49-A175-2741C0759D15}" srcOrd="0" destOrd="0" presId="urn:microsoft.com/office/officeart/2005/8/layout/process4"/>
    <dgm:cxn modelId="{0967F262-14CF-B94B-B228-9B719F87F084}" srcId="{1445EA34-0885-4E41-A132-7ADCDDF64FDC}" destId="{D73B8BDF-A09D-E646-8ECB-95C0756E22EE}" srcOrd="0" destOrd="0" parTransId="{BF2A325B-1281-F247-BE38-6FBF9A6D88D4}" sibTransId="{B4AF4684-1474-184C-8D44-15EEDB6A6123}"/>
    <dgm:cxn modelId="{FD4AEC23-56E0-3C4C-BD05-5C9D63807D4F}" srcId="{B4720151-F4AD-2445-90DA-C31D6215B3AE}" destId="{36C1F7EF-C9E7-0842-BFF8-16B63AFF438D}" srcOrd="0" destOrd="0" parTransId="{63D4BE1A-0B10-E247-BE81-05459CB068F5}" sibTransId="{1D452903-B772-A84D-9695-2E594B3937FE}"/>
    <dgm:cxn modelId="{FD196D98-24D4-4841-89CD-EC7A2E8D408C}" srcId="{33D25C40-EFB9-9A48-A43D-EE92B2525524}" destId="{049ADBBB-74AF-D847-87CF-E55D5D7FA3D0}" srcOrd="1" destOrd="0" parTransId="{320D2464-C4E6-CD4A-9A46-DE4ECB68A6D0}" sibTransId="{8FEE6FED-4F0B-3A46-B502-77898AB01C54}"/>
    <dgm:cxn modelId="{8404C2A3-5E4F-3049-ACCF-787606AA3AB0}" type="presOf" srcId="{36C1F7EF-C9E7-0842-BFF8-16B63AFF438D}" destId="{4F316E06-FB9C-E840-A598-652899C9D9CA}" srcOrd="0" destOrd="0" presId="urn:microsoft.com/office/officeart/2005/8/layout/process4"/>
    <dgm:cxn modelId="{EE5CBA8A-4897-9D4D-BCDE-3DE9641D5DB9}" type="presOf" srcId="{9ADF0FC1-E122-3E40-B9E4-E81BC105BADA}" destId="{E4EE8F96-1C1E-0441-A288-6CBF4D464851}" srcOrd="0" destOrd="0" presId="urn:microsoft.com/office/officeart/2005/8/layout/process4"/>
    <dgm:cxn modelId="{84405A02-CE26-F840-A0C6-887133BE8D4B}" type="presOf" srcId="{1445EA34-0885-4E41-A132-7ADCDDF64FDC}" destId="{B1CEBD06-12AB-494B-8497-B404FA046C7D}" srcOrd="0" destOrd="0" presId="urn:microsoft.com/office/officeart/2005/8/layout/process4"/>
    <dgm:cxn modelId="{8C8EE3AA-113B-DA4A-9C67-4FDE5470242D}" srcId="{1445EA34-0885-4E41-A132-7ADCDDF64FDC}" destId="{7FA44DCC-7BE6-E147-8087-FB0FD905A814}" srcOrd="1" destOrd="0" parTransId="{4CBE94B5-3AB1-534D-A758-0605B4A91D89}" sibTransId="{D040157B-5B86-6745-B915-14B973918E05}"/>
    <dgm:cxn modelId="{15D6EBA9-C97C-8345-B263-67C41F766086}" type="presOf" srcId="{7FA44DCC-7BE6-E147-8087-FB0FD905A814}" destId="{D7ACB4F3-2689-B847-A96D-8143D4E72B54}" srcOrd="0" destOrd="0" presId="urn:microsoft.com/office/officeart/2005/8/layout/process4"/>
    <dgm:cxn modelId="{662F768D-0DEC-454B-9C24-44D727F09D11}" srcId="{473EE80A-A473-584C-AB57-2BDE325C56F4}" destId="{B4720151-F4AD-2445-90DA-C31D6215B3AE}" srcOrd="2" destOrd="0" parTransId="{E63E3C26-E906-8D49-8AD7-4A4F83A9421A}" sibTransId="{72C78E87-CA86-9E46-9CD1-997A506B4AB0}"/>
    <dgm:cxn modelId="{80590F14-4429-DD4F-B6D6-948218FA19AD}" type="presOf" srcId="{473EE80A-A473-584C-AB57-2BDE325C56F4}" destId="{F5B0FA72-35D4-1E4A-8BBE-47965ABC152C}" srcOrd="0" destOrd="0" presId="urn:microsoft.com/office/officeart/2005/8/layout/process4"/>
    <dgm:cxn modelId="{B39D7E46-3302-9141-B256-0B806F7CE047}" type="presOf" srcId="{D73B8BDF-A09D-E646-8ECB-95C0756E22EE}" destId="{336DD2F7-94E6-7C44-9BEF-34021FB5A302}" srcOrd="0" destOrd="0" presId="urn:microsoft.com/office/officeart/2005/8/layout/process4"/>
    <dgm:cxn modelId="{F77F8B9A-4E37-C043-8020-DF84D6621E79}" type="presOf" srcId="{33D25C40-EFB9-9A48-A43D-EE92B2525524}" destId="{054F50A2-F8BF-2248-8EFB-A1E9EEBA0181}" srcOrd="1" destOrd="0" presId="urn:microsoft.com/office/officeart/2005/8/layout/process4"/>
    <dgm:cxn modelId="{4C0877C7-18CA-F24C-817A-3439F935B784}" type="presParOf" srcId="{F5B0FA72-35D4-1E4A-8BBE-47965ABC152C}" destId="{6E15DB09-B5D0-9941-9FFB-6A63E50DBF90}" srcOrd="0" destOrd="0" presId="urn:microsoft.com/office/officeart/2005/8/layout/process4"/>
    <dgm:cxn modelId="{2010F37F-4085-6343-80EB-004229E3336F}" type="presParOf" srcId="{6E15DB09-B5D0-9941-9FFB-6A63E50DBF90}" destId="{E96BAF8A-8552-6948-AB81-D41993ECD6D5}" srcOrd="0" destOrd="0" presId="urn:microsoft.com/office/officeart/2005/8/layout/process4"/>
    <dgm:cxn modelId="{B38639ED-6668-204A-BC75-C3E9711DDB64}" type="presParOf" srcId="{6E15DB09-B5D0-9941-9FFB-6A63E50DBF90}" destId="{C9D82197-A2F3-2449-A951-9E478A5D4C3C}" srcOrd="1" destOrd="0" presId="urn:microsoft.com/office/officeart/2005/8/layout/process4"/>
    <dgm:cxn modelId="{BF136851-07EC-134D-9902-314AE1CAB39C}" type="presParOf" srcId="{6E15DB09-B5D0-9941-9FFB-6A63E50DBF90}" destId="{BFFBABE1-6532-0F46-A8C3-BE87F1579170}" srcOrd="2" destOrd="0" presId="urn:microsoft.com/office/officeart/2005/8/layout/process4"/>
    <dgm:cxn modelId="{EBF96EEC-D226-F346-BE05-BE212FF9FD18}" type="presParOf" srcId="{BFFBABE1-6532-0F46-A8C3-BE87F1579170}" destId="{4F316E06-FB9C-E840-A598-652899C9D9CA}" srcOrd="0" destOrd="0" presId="urn:microsoft.com/office/officeart/2005/8/layout/process4"/>
    <dgm:cxn modelId="{013894B0-FA43-0A4B-8F1C-921106836FF8}" type="presParOf" srcId="{BFFBABE1-6532-0F46-A8C3-BE87F1579170}" destId="{826E2DB3-A196-F34C-8AF0-C26BAA82BB64}" srcOrd="1" destOrd="0" presId="urn:microsoft.com/office/officeart/2005/8/layout/process4"/>
    <dgm:cxn modelId="{8AD9211C-1C17-544B-96C8-0EA80786CECF}" type="presParOf" srcId="{F5B0FA72-35D4-1E4A-8BBE-47965ABC152C}" destId="{54CD15DB-9F71-DB42-8D88-28406A705C5E}" srcOrd="1" destOrd="0" presId="urn:microsoft.com/office/officeart/2005/8/layout/process4"/>
    <dgm:cxn modelId="{9A16D561-677F-EA4B-9D93-7ABDE1065EF8}" type="presParOf" srcId="{F5B0FA72-35D4-1E4A-8BBE-47965ABC152C}" destId="{E776FAEB-3FA1-ED48-B97E-F769660EF2CC}" srcOrd="2" destOrd="0" presId="urn:microsoft.com/office/officeart/2005/8/layout/process4"/>
    <dgm:cxn modelId="{9087D272-2D4E-694B-A042-7CDCB0084525}" type="presParOf" srcId="{E776FAEB-3FA1-ED48-B97E-F769660EF2CC}" destId="{B1CEBD06-12AB-494B-8497-B404FA046C7D}" srcOrd="0" destOrd="0" presId="urn:microsoft.com/office/officeart/2005/8/layout/process4"/>
    <dgm:cxn modelId="{0F9FA76F-8D7D-5048-B5C3-22A9EF5C376F}" type="presParOf" srcId="{E776FAEB-3FA1-ED48-B97E-F769660EF2CC}" destId="{4F265621-7C3F-3045-893A-52E51A82214E}" srcOrd="1" destOrd="0" presId="urn:microsoft.com/office/officeart/2005/8/layout/process4"/>
    <dgm:cxn modelId="{E2397305-B447-644B-801D-C748A436904D}" type="presParOf" srcId="{E776FAEB-3FA1-ED48-B97E-F769660EF2CC}" destId="{A6B82199-8BDC-4942-9EC0-839ECDAEDEF5}" srcOrd="2" destOrd="0" presId="urn:microsoft.com/office/officeart/2005/8/layout/process4"/>
    <dgm:cxn modelId="{EF1F39A6-13FF-1542-9A8D-A2AC9C1CF069}" type="presParOf" srcId="{A6B82199-8BDC-4942-9EC0-839ECDAEDEF5}" destId="{336DD2F7-94E6-7C44-9BEF-34021FB5A302}" srcOrd="0" destOrd="0" presId="urn:microsoft.com/office/officeart/2005/8/layout/process4"/>
    <dgm:cxn modelId="{85F0594C-A483-9244-887C-1585C6AA0332}" type="presParOf" srcId="{A6B82199-8BDC-4942-9EC0-839ECDAEDEF5}" destId="{D7ACB4F3-2689-B847-A96D-8143D4E72B54}" srcOrd="1" destOrd="0" presId="urn:microsoft.com/office/officeart/2005/8/layout/process4"/>
    <dgm:cxn modelId="{552F2147-02DF-914D-BC2F-FAB69CD1DF1D}" type="presParOf" srcId="{F5B0FA72-35D4-1E4A-8BBE-47965ABC152C}" destId="{EC395952-12EE-C843-9FB7-D911E44ACA9D}" srcOrd="3" destOrd="0" presId="urn:microsoft.com/office/officeart/2005/8/layout/process4"/>
    <dgm:cxn modelId="{36ADFFA8-176B-7643-B3E2-A89FFCB8091F}" type="presParOf" srcId="{F5B0FA72-35D4-1E4A-8BBE-47965ABC152C}" destId="{CD50597E-BC6E-674D-83D5-ABF02D6D1A2C}" srcOrd="4" destOrd="0" presId="urn:microsoft.com/office/officeart/2005/8/layout/process4"/>
    <dgm:cxn modelId="{BD035063-57C5-0940-818C-2451E4F9DB6F}" type="presParOf" srcId="{CD50597E-BC6E-674D-83D5-ABF02D6D1A2C}" destId="{346DB467-F533-9B49-A175-2741C0759D15}" srcOrd="0" destOrd="0" presId="urn:microsoft.com/office/officeart/2005/8/layout/process4"/>
    <dgm:cxn modelId="{A04AC3DC-0461-6D40-9B49-92AA6BCC4B5D}" type="presParOf" srcId="{CD50597E-BC6E-674D-83D5-ABF02D6D1A2C}" destId="{054F50A2-F8BF-2248-8EFB-A1E9EEBA0181}" srcOrd="1" destOrd="0" presId="urn:microsoft.com/office/officeart/2005/8/layout/process4"/>
    <dgm:cxn modelId="{9AF039DF-15DB-9D4B-89BA-41FF40BBF3C1}" type="presParOf" srcId="{CD50597E-BC6E-674D-83D5-ABF02D6D1A2C}" destId="{8A64BE9E-63A7-E749-99CC-A42863E9DC5E}" srcOrd="2" destOrd="0" presId="urn:microsoft.com/office/officeart/2005/8/layout/process4"/>
    <dgm:cxn modelId="{55AE5291-69A4-C24B-B6DE-B36EC791960E}" type="presParOf" srcId="{8A64BE9E-63A7-E749-99CC-A42863E9DC5E}" destId="{E4EE8F96-1C1E-0441-A288-6CBF4D464851}" srcOrd="0" destOrd="0" presId="urn:microsoft.com/office/officeart/2005/8/layout/process4"/>
    <dgm:cxn modelId="{53265EF7-CE31-474F-B525-0DADC2091672}" type="presParOf" srcId="{8A64BE9E-63A7-E749-99CC-A42863E9DC5E}" destId="{36C3D6CC-D50B-7145-9126-9967A959537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A5CE2E-DDEB-2B4E-817F-D9BDF905E43E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83971FE-10E4-E244-9FDA-7A03F8CCFAB5}">
      <dgm:prSet phldrT="[Texto]" custT="1"/>
      <dgm:spPr/>
      <dgm:t>
        <a:bodyPr/>
        <a:lstStyle/>
        <a:p>
          <a:r>
            <a:rPr lang="es-ES" sz="2400" dirty="0" smtClean="0"/>
            <a:t>Faltan divisas</a:t>
          </a:r>
          <a:endParaRPr lang="es-ES" sz="2400" dirty="0"/>
        </a:p>
      </dgm:t>
    </dgm:pt>
    <dgm:pt modelId="{2F4138A3-458A-9C45-AF09-9FDD33C04880}" type="parTrans" cxnId="{8347C945-2298-5247-9F4F-EE8BFA39131B}">
      <dgm:prSet/>
      <dgm:spPr/>
      <dgm:t>
        <a:bodyPr/>
        <a:lstStyle/>
        <a:p>
          <a:endParaRPr lang="es-ES"/>
        </a:p>
      </dgm:t>
    </dgm:pt>
    <dgm:pt modelId="{5E8EFA15-1F81-6745-930B-3F8D92598202}" type="sibTrans" cxnId="{8347C945-2298-5247-9F4F-EE8BFA39131B}">
      <dgm:prSet/>
      <dgm:spPr/>
      <dgm:t>
        <a:bodyPr/>
        <a:lstStyle/>
        <a:p>
          <a:endParaRPr lang="es-ES"/>
        </a:p>
      </dgm:t>
    </dgm:pt>
    <dgm:pt modelId="{B17259C2-9D89-4940-88AE-0F81323A4413}">
      <dgm:prSet phldrT="[Texto]" custT="1"/>
      <dgm:spPr/>
      <dgm:t>
        <a:bodyPr/>
        <a:lstStyle/>
        <a:p>
          <a:r>
            <a:rPr lang="es-ES" sz="1200" dirty="0" smtClean="0"/>
            <a:t>Cierre de </a:t>
          </a:r>
          <a:r>
            <a:rPr lang="es-ES" sz="1600" dirty="0" smtClean="0"/>
            <a:t>importaciones</a:t>
          </a:r>
          <a:r>
            <a:rPr lang="es-ES" sz="1200" dirty="0" smtClean="0"/>
            <a:t> </a:t>
          </a:r>
          <a:endParaRPr lang="es-ES" sz="1200" dirty="0"/>
        </a:p>
      </dgm:t>
    </dgm:pt>
    <dgm:pt modelId="{87DF3689-5583-B14F-A7E1-E0BF0D90E7E5}" type="parTrans" cxnId="{7101D1A3-A054-CB4C-AB87-22D950734F21}">
      <dgm:prSet/>
      <dgm:spPr/>
      <dgm:t>
        <a:bodyPr/>
        <a:lstStyle/>
        <a:p>
          <a:endParaRPr lang="es-ES"/>
        </a:p>
      </dgm:t>
    </dgm:pt>
    <dgm:pt modelId="{F4DE5869-73E7-1442-9305-7730B284BAA4}" type="sibTrans" cxnId="{7101D1A3-A054-CB4C-AB87-22D950734F21}">
      <dgm:prSet/>
      <dgm:spPr/>
      <dgm:t>
        <a:bodyPr/>
        <a:lstStyle/>
        <a:p>
          <a:endParaRPr lang="es-ES"/>
        </a:p>
      </dgm:t>
    </dgm:pt>
    <dgm:pt modelId="{F63DDCB9-5989-AC49-8EC8-75F71FBB8C91}">
      <dgm:prSet phldrT="[Texto]" custT="1"/>
      <dgm:spPr/>
      <dgm:t>
        <a:bodyPr/>
        <a:lstStyle/>
        <a:p>
          <a:r>
            <a:rPr lang="es-ES" sz="2400" dirty="0" smtClean="0"/>
            <a:t>Crisis fiscal</a:t>
          </a:r>
          <a:endParaRPr lang="es-ES" sz="2400" dirty="0"/>
        </a:p>
      </dgm:t>
    </dgm:pt>
    <dgm:pt modelId="{9970A908-62C1-9B49-950F-250ADA143B9C}" type="parTrans" cxnId="{22B42304-23EE-3A48-8CA8-979ED2EDA540}">
      <dgm:prSet/>
      <dgm:spPr/>
      <dgm:t>
        <a:bodyPr/>
        <a:lstStyle/>
        <a:p>
          <a:endParaRPr lang="es-ES"/>
        </a:p>
      </dgm:t>
    </dgm:pt>
    <dgm:pt modelId="{391C1A51-2704-524E-9E50-A531058D52ED}" type="sibTrans" cxnId="{22B42304-23EE-3A48-8CA8-979ED2EDA540}">
      <dgm:prSet/>
      <dgm:spPr/>
      <dgm:t>
        <a:bodyPr/>
        <a:lstStyle/>
        <a:p>
          <a:endParaRPr lang="es-ES"/>
        </a:p>
      </dgm:t>
    </dgm:pt>
    <dgm:pt modelId="{A7972825-3DF3-0342-A7AF-DDF8C0D30F13}">
      <dgm:prSet phldrT="[Texto]"/>
      <dgm:spPr/>
      <dgm:t>
        <a:bodyPr/>
        <a:lstStyle/>
        <a:p>
          <a:r>
            <a:rPr lang="es-ES" dirty="0" smtClean="0"/>
            <a:t>Austeridad en gastos</a:t>
          </a:r>
          <a:endParaRPr lang="es-ES" dirty="0"/>
        </a:p>
      </dgm:t>
    </dgm:pt>
    <dgm:pt modelId="{0983F16E-0DAB-EF44-85BD-49CCCDFA387B}" type="parTrans" cxnId="{E58C06E1-FA20-394B-B86F-6AC9C4236A16}">
      <dgm:prSet/>
      <dgm:spPr/>
      <dgm:t>
        <a:bodyPr/>
        <a:lstStyle/>
        <a:p>
          <a:endParaRPr lang="es-ES"/>
        </a:p>
      </dgm:t>
    </dgm:pt>
    <dgm:pt modelId="{9FC38425-BCE0-D749-91F7-1BB68B91C6F8}" type="sibTrans" cxnId="{E58C06E1-FA20-394B-B86F-6AC9C4236A16}">
      <dgm:prSet/>
      <dgm:spPr/>
      <dgm:t>
        <a:bodyPr/>
        <a:lstStyle/>
        <a:p>
          <a:endParaRPr lang="es-ES"/>
        </a:p>
      </dgm:t>
    </dgm:pt>
    <dgm:pt modelId="{7422F1C0-E3EC-1245-9656-8279A817AE96}">
      <dgm:prSet phldrT="[Texto]"/>
      <dgm:spPr/>
      <dgm:t>
        <a:bodyPr/>
        <a:lstStyle/>
        <a:p>
          <a:r>
            <a:rPr lang="es-ES" dirty="0" smtClean="0"/>
            <a:t>Frenan programas de gobierno</a:t>
          </a:r>
          <a:endParaRPr lang="es-ES" dirty="0"/>
        </a:p>
      </dgm:t>
    </dgm:pt>
    <dgm:pt modelId="{79135C8F-DA27-DF47-89E2-7649C8C1467D}" type="parTrans" cxnId="{5EE8CA0A-18AD-6D46-A0D5-ED07A028AC74}">
      <dgm:prSet/>
      <dgm:spPr/>
      <dgm:t>
        <a:bodyPr/>
        <a:lstStyle/>
        <a:p>
          <a:endParaRPr lang="es-ES"/>
        </a:p>
      </dgm:t>
    </dgm:pt>
    <dgm:pt modelId="{81F42E6B-EB05-7E4A-998F-6FC43446804A}" type="sibTrans" cxnId="{5EE8CA0A-18AD-6D46-A0D5-ED07A028AC74}">
      <dgm:prSet/>
      <dgm:spPr/>
      <dgm:t>
        <a:bodyPr/>
        <a:lstStyle/>
        <a:p>
          <a:endParaRPr lang="es-ES"/>
        </a:p>
      </dgm:t>
    </dgm:pt>
    <dgm:pt modelId="{78E6D6E9-C5AE-B840-B787-6B6E37C22451}" type="pres">
      <dgm:prSet presAssocID="{27A5CE2E-DDEB-2B4E-817F-D9BDF905E43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419"/>
        </a:p>
      </dgm:t>
    </dgm:pt>
    <dgm:pt modelId="{C402353E-5152-EB4A-A3F8-E81C4B2AB64E}" type="pres">
      <dgm:prSet presAssocID="{783971FE-10E4-E244-9FDA-7A03F8CCFAB5}" presName="node" presStyleLbl="node1" presStyleIdx="0" presStyleCnt="5" custScaleX="165017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E211D358-CD5D-D54D-BC7F-C96407829F5E}" type="pres">
      <dgm:prSet presAssocID="{5E8EFA15-1F81-6745-930B-3F8D92598202}" presName="sibTrans" presStyleLbl="sibTrans2D1" presStyleIdx="0" presStyleCnt="5"/>
      <dgm:spPr/>
      <dgm:t>
        <a:bodyPr/>
        <a:lstStyle/>
        <a:p>
          <a:endParaRPr lang="es-419"/>
        </a:p>
      </dgm:t>
    </dgm:pt>
    <dgm:pt modelId="{4FFA953A-2151-EC49-8E54-3A8BF56C15B4}" type="pres">
      <dgm:prSet presAssocID="{5E8EFA15-1F81-6745-930B-3F8D92598202}" presName="connectorText" presStyleLbl="sibTrans2D1" presStyleIdx="0" presStyleCnt="5"/>
      <dgm:spPr/>
      <dgm:t>
        <a:bodyPr/>
        <a:lstStyle/>
        <a:p>
          <a:endParaRPr lang="es-419"/>
        </a:p>
      </dgm:t>
    </dgm:pt>
    <dgm:pt modelId="{1F08C216-8076-AA40-B73C-6FE498F302BE}" type="pres">
      <dgm:prSet presAssocID="{B17259C2-9D89-4940-88AE-0F81323A4413}" presName="node" presStyleLbl="node1" presStyleIdx="1" presStyleCnt="5" custScaleX="128336" custScaleY="176770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00CA3FC8-F761-624D-B959-BD214D2C9A68}" type="pres">
      <dgm:prSet presAssocID="{F4DE5869-73E7-1442-9305-7730B284BAA4}" presName="sibTrans" presStyleLbl="sibTrans2D1" presStyleIdx="1" presStyleCnt="5"/>
      <dgm:spPr/>
      <dgm:t>
        <a:bodyPr/>
        <a:lstStyle/>
        <a:p>
          <a:endParaRPr lang="es-419"/>
        </a:p>
      </dgm:t>
    </dgm:pt>
    <dgm:pt modelId="{01FEC7C0-2AEA-464D-9E81-3D25804CF9C1}" type="pres">
      <dgm:prSet presAssocID="{F4DE5869-73E7-1442-9305-7730B284BAA4}" presName="connectorText" presStyleLbl="sibTrans2D1" presStyleIdx="1" presStyleCnt="5"/>
      <dgm:spPr/>
      <dgm:t>
        <a:bodyPr/>
        <a:lstStyle/>
        <a:p>
          <a:endParaRPr lang="es-419"/>
        </a:p>
      </dgm:t>
    </dgm:pt>
    <dgm:pt modelId="{A35678CE-139B-B545-8E46-2E00C5C4DB7B}" type="pres">
      <dgm:prSet presAssocID="{F63DDCB9-5989-AC49-8EC8-75F71FBB8C91}" presName="node" presStyleLbl="node1" presStyleIdx="2" presStyleCnt="5" custScaleX="148941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6743E023-3E04-874C-8C59-C0D26D0774D1}" type="pres">
      <dgm:prSet presAssocID="{391C1A51-2704-524E-9E50-A531058D52ED}" presName="sibTrans" presStyleLbl="sibTrans2D1" presStyleIdx="2" presStyleCnt="5"/>
      <dgm:spPr/>
      <dgm:t>
        <a:bodyPr/>
        <a:lstStyle/>
        <a:p>
          <a:endParaRPr lang="es-419"/>
        </a:p>
      </dgm:t>
    </dgm:pt>
    <dgm:pt modelId="{96A2F426-9617-C641-B8BD-6C0FBB3A239E}" type="pres">
      <dgm:prSet presAssocID="{391C1A51-2704-524E-9E50-A531058D52ED}" presName="connectorText" presStyleLbl="sibTrans2D1" presStyleIdx="2" presStyleCnt="5"/>
      <dgm:spPr/>
      <dgm:t>
        <a:bodyPr/>
        <a:lstStyle/>
        <a:p>
          <a:endParaRPr lang="es-419"/>
        </a:p>
      </dgm:t>
    </dgm:pt>
    <dgm:pt modelId="{DB8EF010-5BB1-AF47-B688-703B37296F54}" type="pres">
      <dgm:prSet presAssocID="{A7972825-3DF3-0342-A7AF-DDF8C0D30F1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D5CB68-CCD7-D048-9C0F-F2B766F37695}" type="pres">
      <dgm:prSet presAssocID="{9FC38425-BCE0-D749-91F7-1BB68B91C6F8}" presName="sibTrans" presStyleLbl="sibTrans2D1" presStyleIdx="3" presStyleCnt="5"/>
      <dgm:spPr/>
      <dgm:t>
        <a:bodyPr/>
        <a:lstStyle/>
        <a:p>
          <a:endParaRPr lang="es-419"/>
        </a:p>
      </dgm:t>
    </dgm:pt>
    <dgm:pt modelId="{5637F333-9161-F74A-B79B-BE2F86054B78}" type="pres">
      <dgm:prSet presAssocID="{9FC38425-BCE0-D749-91F7-1BB68B91C6F8}" presName="connectorText" presStyleLbl="sibTrans2D1" presStyleIdx="3" presStyleCnt="5"/>
      <dgm:spPr/>
      <dgm:t>
        <a:bodyPr/>
        <a:lstStyle/>
        <a:p>
          <a:endParaRPr lang="es-419"/>
        </a:p>
      </dgm:t>
    </dgm:pt>
    <dgm:pt modelId="{E0F08A6C-B036-D946-AF3B-831A49850B40}" type="pres">
      <dgm:prSet presAssocID="{7422F1C0-E3EC-1245-9656-8279A817AE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16D1629D-CD66-874F-9D5B-1A6BAFDCBD62}" type="pres">
      <dgm:prSet presAssocID="{81F42E6B-EB05-7E4A-998F-6FC43446804A}" presName="sibTrans" presStyleLbl="sibTrans2D1" presStyleIdx="4" presStyleCnt="5"/>
      <dgm:spPr/>
      <dgm:t>
        <a:bodyPr/>
        <a:lstStyle/>
        <a:p>
          <a:endParaRPr lang="es-419"/>
        </a:p>
      </dgm:t>
    </dgm:pt>
    <dgm:pt modelId="{87D44B27-4587-4A48-B5A8-00477276F908}" type="pres">
      <dgm:prSet presAssocID="{81F42E6B-EB05-7E4A-998F-6FC43446804A}" presName="connectorText" presStyleLbl="sibTrans2D1" presStyleIdx="4" presStyleCnt="5"/>
      <dgm:spPr/>
      <dgm:t>
        <a:bodyPr/>
        <a:lstStyle/>
        <a:p>
          <a:endParaRPr lang="es-419"/>
        </a:p>
      </dgm:t>
    </dgm:pt>
  </dgm:ptLst>
  <dgm:cxnLst>
    <dgm:cxn modelId="{8B2F301F-F3C4-B342-B0C2-8F88A8465AED}" type="presOf" srcId="{783971FE-10E4-E244-9FDA-7A03F8CCFAB5}" destId="{C402353E-5152-EB4A-A3F8-E81C4B2AB64E}" srcOrd="0" destOrd="0" presId="urn:microsoft.com/office/officeart/2005/8/layout/cycle2"/>
    <dgm:cxn modelId="{FE511BD6-121B-7642-BE40-77D321998CC0}" type="presOf" srcId="{9FC38425-BCE0-D749-91F7-1BB68B91C6F8}" destId="{BCD5CB68-CCD7-D048-9C0F-F2B766F37695}" srcOrd="0" destOrd="0" presId="urn:microsoft.com/office/officeart/2005/8/layout/cycle2"/>
    <dgm:cxn modelId="{EF416964-1013-254D-97BE-23EF0E3B89FF}" type="presOf" srcId="{5E8EFA15-1F81-6745-930B-3F8D92598202}" destId="{4FFA953A-2151-EC49-8E54-3A8BF56C15B4}" srcOrd="1" destOrd="0" presId="urn:microsoft.com/office/officeart/2005/8/layout/cycle2"/>
    <dgm:cxn modelId="{A366DB5C-4277-6E43-A60D-88B59F5315AC}" type="presOf" srcId="{7422F1C0-E3EC-1245-9656-8279A817AE96}" destId="{E0F08A6C-B036-D946-AF3B-831A49850B40}" srcOrd="0" destOrd="0" presId="urn:microsoft.com/office/officeart/2005/8/layout/cycle2"/>
    <dgm:cxn modelId="{7101D1A3-A054-CB4C-AB87-22D950734F21}" srcId="{27A5CE2E-DDEB-2B4E-817F-D9BDF905E43E}" destId="{B17259C2-9D89-4940-88AE-0F81323A4413}" srcOrd="1" destOrd="0" parTransId="{87DF3689-5583-B14F-A7E1-E0BF0D90E7E5}" sibTransId="{F4DE5869-73E7-1442-9305-7730B284BAA4}"/>
    <dgm:cxn modelId="{A38242C0-24B4-FA4F-9757-C8CDCCE3E242}" type="presOf" srcId="{F4DE5869-73E7-1442-9305-7730B284BAA4}" destId="{00CA3FC8-F761-624D-B959-BD214D2C9A68}" srcOrd="0" destOrd="0" presId="urn:microsoft.com/office/officeart/2005/8/layout/cycle2"/>
    <dgm:cxn modelId="{E58C06E1-FA20-394B-B86F-6AC9C4236A16}" srcId="{27A5CE2E-DDEB-2B4E-817F-D9BDF905E43E}" destId="{A7972825-3DF3-0342-A7AF-DDF8C0D30F13}" srcOrd="3" destOrd="0" parTransId="{0983F16E-0DAB-EF44-85BD-49CCCDFA387B}" sibTransId="{9FC38425-BCE0-D749-91F7-1BB68B91C6F8}"/>
    <dgm:cxn modelId="{5A297EE1-2D3B-0A47-BCCC-E97CB55BB37F}" type="presOf" srcId="{9FC38425-BCE0-D749-91F7-1BB68B91C6F8}" destId="{5637F333-9161-F74A-B79B-BE2F86054B78}" srcOrd="1" destOrd="0" presId="urn:microsoft.com/office/officeart/2005/8/layout/cycle2"/>
    <dgm:cxn modelId="{3CA3AA10-4F8C-3A4B-96C4-0D70D08EDFD0}" type="presOf" srcId="{B17259C2-9D89-4940-88AE-0F81323A4413}" destId="{1F08C216-8076-AA40-B73C-6FE498F302BE}" srcOrd="0" destOrd="0" presId="urn:microsoft.com/office/officeart/2005/8/layout/cycle2"/>
    <dgm:cxn modelId="{8347C945-2298-5247-9F4F-EE8BFA39131B}" srcId="{27A5CE2E-DDEB-2B4E-817F-D9BDF905E43E}" destId="{783971FE-10E4-E244-9FDA-7A03F8CCFAB5}" srcOrd="0" destOrd="0" parTransId="{2F4138A3-458A-9C45-AF09-9FDD33C04880}" sibTransId="{5E8EFA15-1F81-6745-930B-3F8D92598202}"/>
    <dgm:cxn modelId="{5871DBC5-6058-5D47-BC42-0DB30CCE01CB}" type="presOf" srcId="{5E8EFA15-1F81-6745-930B-3F8D92598202}" destId="{E211D358-CD5D-D54D-BC7F-C96407829F5E}" srcOrd="0" destOrd="0" presId="urn:microsoft.com/office/officeart/2005/8/layout/cycle2"/>
    <dgm:cxn modelId="{8CEAC0A1-72C9-3E4C-B56B-E7730DDC67CB}" type="presOf" srcId="{81F42E6B-EB05-7E4A-998F-6FC43446804A}" destId="{16D1629D-CD66-874F-9D5B-1A6BAFDCBD62}" srcOrd="0" destOrd="0" presId="urn:microsoft.com/office/officeart/2005/8/layout/cycle2"/>
    <dgm:cxn modelId="{70937D6F-C73B-4549-9878-0B631F63C8A2}" type="presOf" srcId="{391C1A51-2704-524E-9E50-A531058D52ED}" destId="{96A2F426-9617-C641-B8BD-6C0FBB3A239E}" srcOrd="1" destOrd="0" presId="urn:microsoft.com/office/officeart/2005/8/layout/cycle2"/>
    <dgm:cxn modelId="{48155F15-C65F-DF4E-888A-A26BD4F84DE0}" type="presOf" srcId="{81F42E6B-EB05-7E4A-998F-6FC43446804A}" destId="{87D44B27-4587-4A48-B5A8-00477276F908}" srcOrd="1" destOrd="0" presId="urn:microsoft.com/office/officeart/2005/8/layout/cycle2"/>
    <dgm:cxn modelId="{13A1B84D-0E1D-0E41-8455-65CB7AA3E51E}" type="presOf" srcId="{391C1A51-2704-524E-9E50-A531058D52ED}" destId="{6743E023-3E04-874C-8C59-C0D26D0774D1}" srcOrd="0" destOrd="0" presId="urn:microsoft.com/office/officeart/2005/8/layout/cycle2"/>
    <dgm:cxn modelId="{22B42304-23EE-3A48-8CA8-979ED2EDA540}" srcId="{27A5CE2E-DDEB-2B4E-817F-D9BDF905E43E}" destId="{F63DDCB9-5989-AC49-8EC8-75F71FBB8C91}" srcOrd="2" destOrd="0" parTransId="{9970A908-62C1-9B49-950F-250ADA143B9C}" sibTransId="{391C1A51-2704-524E-9E50-A531058D52ED}"/>
    <dgm:cxn modelId="{B346FA38-50F8-3348-AFDE-5A76539ADF2C}" type="presOf" srcId="{27A5CE2E-DDEB-2B4E-817F-D9BDF905E43E}" destId="{78E6D6E9-C5AE-B840-B787-6B6E37C22451}" srcOrd="0" destOrd="0" presId="urn:microsoft.com/office/officeart/2005/8/layout/cycle2"/>
    <dgm:cxn modelId="{5EE8CA0A-18AD-6D46-A0D5-ED07A028AC74}" srcId="{27A5CE2E-DDEB-2B4E-817F-D9BDF905E43E}" destId="{7422F1C0-E3EC-1245-9656-8279A817AE96}" srcOrd="4" destOrd="0" parTransId="{79135C8F-DA27-DF47-89E2-7649C8C1467D}" sibTransId="{81F42E6B-EB05-7E4A-998F-6FC43446804A}"/>
    <dgm:cxn modelId="{F65C5D14-9B82-0846-8730-7534DD18328D}" type="presOf" srcId="{F4DE5869-73E7-1442-9305-7730B284BAA4}" destId="{01FEC7C0-2AEA-464D-9E81-3D25804CF9C1}" srcOrd="1" destOrd="0" presId="urn:microsoft.com/office/officeart/2005/8/layout/cycle2"/>
    <dgm:cxn modelId="{69E38BFB-D24A-0E4F-A351-A4113F3DC0AC}" type="presOf" srcId="{A7972825-3DF3-0342-A7AF-DDF8C0D30F13}" destId="{DB8EF010-5BB1-AF47-B688-703B37296F54}" srcOrd="0" destOrd="0" presId="urn:microsoft.com/office/officeart/2005/8/layout/cycle2"/>
    <dgm:cxn modelId="{D05402AA-EEB2-124D-98DE-07EB6B3391F8}" type="presOf" srcId="{F63DDCB9-5989-AC49-8EC8-75F71FBB8C91}" destId="{A35678CE-139B-B545-8E46-2E00C5C4DB7B}" srcOrd="0" destOrd="0" presId="urn:microsoft.com/office/officeart/2005/8/layout/cycle2"/>
    <dgm:cxn modelId="{E541737A-247A-0947-8EE3-5797B65F16AF}" type="presParOf" srcId="{78E6D6E9-C5AE-B840-B787-6B6E37C22451}" destId="{C402353E-5152-EB4A-A3F8-E81C4B2AB64E}" srcOrd="0" destOrd="0" presId="urn:microsoft.com/office/officeart/2005/8/layout/cycle2"/>
    <dgm:cxn modelId="{01CBA73C-ACEF-E341-9D91-F9A8CD683298}" type="presParOf" srcId="{78E6D6E9-C5AE-B840-B787-6B6E37C22451}" destId="{E211D358-CD5D-D54D-BC7F-C96407829F5E}" srcOrd="1" destOrd="0" presId="urn:microsoft.com/office/officeart/2005/8/layout/cycle2"/>
    <dgm:cxn modelId="{4ABE39A5-367D-1B42-ACB3-F83E769BBCCC}" type="presParOf" srcId="{E211D358-CD5D-D54D-BC7F-C96407829F5E}" destId="{4FFA953A-2151-EC49-8E54-3A8BF56C15B4}" srcOrd="0" destOrd="0" presId="urn:microsoft.com/office/officeart/2005/8/layout/cycle2"/>
    <dgm:cxn modelId="{DA654276-B53E-0249-BF04-1556497C9B27}" type="presParOf" srcId="{78E6D6E9-C5AE-B840-B787-6B6E37C22451}" destId="{1F08C216-8076-AA40-B73C-6FE498F302BE}" srcOrd="2" destOrd="0" presId="urn:microsoft.com/office/officeart/2005/8/layout/cycle2"/>
    <dgm:cxn modelId="{43D9C072-E8B2-9649-96B4-D82C35AFFB28}" type="presParOf" srcId="{78E6D6E9-C5AE-B840-B787-6B6E37C22451}" destId="{00CA3FC8-F761-624D-B959-BD214D2C9A68}" srcOrd="3" destOrd="0" presId="urn:microsoft.com/office/officeart/2005/8/layout/cycle2"/>
    <dgm:cxn modelId="{0C1A40ED-1AFC-CC4C-97FD-F0C8FCEC2DEB}" type="presParOf" srcId="{00CA3FC8-F761-624D-B959-BD214D2C9A68}" destId="{01FEC7C0-2AEA-464D-9E81-3D25804CF9C1}" srcOrd="0" destOrd="0" presId="urn:microsoft.com/office/officeart/2005/8/layout/cycle2"/>
    <dgm:cxn modelId="{7D687D43-CA46-9C4B-BB48-A5BCAD27AE1C}" type="presParOf" srcId="{78E6D6E9-C5AE-B840-B787-6B6E37C22451}" destId="{A35678CE-139B-B545-8E46-2E00C5C4DB7B}" srcOrd="4" destOrd="0" presId="urn:microsoft.com/office/officeart/2005/8/layout/cycle2"/>
    <dgm:cxn modelId="{1795A50F-2D89-4C4A-8008-567760ABC325}" type="presParOf" srcId="{78E6D6E9-C5AE-B840-B787-6B6E37C22451}" destId="{6743E023-3E04-874C-8C59-C0D26D0774D1}" srcOrd="5" destOrd="0" presId="urn:microsoft.com/office/officeart/2005/8/layout/cycle2"/>
    <dgm:cxn modelId="{30493A61-93B3-B446-BEED-2AF05D7C7E2A}" type="presParOf" srcId="{6743E023-3E04-874C-8C59-C0D26D0774D1}" destId="{96A2F426-9617-C641-B8BD-6C0FBB3A239E}" srcOrd="0" destOrd="0" presId="urn:microsoft.com/office/officeart/2005/8/layout/cycle2"/>
    <dgm:cxn modelId="{55181E64-3331-BE4F-98C3-A47DB8A9E55A}" type="presParOf" srcId="{78E6D6E9-C5AE-B840-B787-6B6E37C22451}" destId="{DB8EF010-5BB1-AF47-B688-703B37296F54}" srcOrd="6" destOrd="0" presId="urn:microsoft.com/office/officeart/2005/8/layout/cycle2"/>
    <dgm:cxn modelId="{7ED2F06F-1B63-C846-BE31-8EA2F0AA9AE1}" type="presParOf" srcId="{78E6D6E9-C5AE-B840-B787-6B6E37C22451}" destId="{BCD5CB68-CCD7-D048-9C0F-F2B766F37695}" srcOrd="7" destOrd="0" presId="urn:microsoft.com/office/officeart/2005/8/layout/cycle2"/>
    <dgm:cxn modelId="{63BEEF64-D8F6-B541-A471-4E6F46A98198}" type="presParOf" srcId="{BCD5CB68-CCD7-D048-9C0F-F2B766F37695}" destId="{5637F333-9161-F74A-B79B-BE2F86054B78}" srcOrd="0" destOrd="0" presId="urn:microsoft.com/office/officeart/2005/8/layout/cycle2"/>
    <dgm:cxn modelId="{EAF20B76-9D8F-894B-9BC8-C69C7A3D2149}" type="presParOf" srcId="{78E6D6E9-C5AE-B840-B787-6B6E37C22451}" destId="{E0F08A6C-B036-D946-AF3B-831A49850B40}" srcOrd="8" destOrd="0" presId="urn:microsoft.com/office/officeart/2005/8/layout/cycle2"/>
    <dgm:cxn modelId="{E95A9939-582E-7C43-A9B4-C027EF892F74}" type="presParOf" srcId="{78E6D6E9-C5AE-B840-B787-6B6E37C22451}" destId="{16D1629D-CD66-874F-9D5B-1A6BAFDCBD62}" srcOrd="9" destOrd="0" presId="urn:microsoft.com/office/officeart/2005/8/layout/cycle2"/>
    <dgm:cxn modelId="{2375797F-00C5-6F48-97D9-BAF7A84F2877}" type="presParOf" srcId="{16D1629D-CD66-874F-9D5B-1A6BAFDCBD62}" destId="{87D44B27-4587-4A48-B5A8-00477276F90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910C5E-08DD-754F-9142-E189CD0A813B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A999DF9-A49D-644B-8626-4FE33E00B619}">
      <dgm:prSet phldrT="[Texto]"/>
      <dgm:spPr/>
      <dgm:t>
        <a:bodyPr/>
        <a:lstStyle/>
        <a:p>
          <a:r>
            <a:rPr lang="es-ES" dirty="0" smtClean="0"/>
            <a:t>ECONOMIA REACTIVACION</a:t>
          </a:r>
          <a:endParaRPr lang="es-ES" dirty="0"/>
        </a:p>
      </dgm:t>
    </dgm:pt>
    <dgm:pt modelId="{8ADF3649-FD99-F547-A4A5-40022F64F642}" type="parTrans" cxnId="{4F9D96D4-D9CE-EF4E-9227-C84EC51A6230}">
      <dgm:prSet/>
      <dgm:spPr/>
      <dgm:t>
        <a:bodyPr/>
        <a:lstStyle/>
        <a:p>
          <a:endParaRPr lang="es-ES"/>
        </a:p>
      </dgm:t>
    </dgm:pt>
    <dgm:pt modelId="{9331E0A9-5128-C64C-9156-933E1CCD7C51}" type="sibTrans" cxnId="{4F9D96D4-D9CE-EF4E-9227-C84EC51A6230}">
      <dgm:prSet/>
      <dgm:spPr/>
      <dgm:t>
        <a:bodyPr/>
        <a:lstStyle/>
        <a:p>
          <a:endParaRPr lang="es-ES"/>
        </a:p>
      </dgm:t>
    </dgm:pt>
    <dgm:pt modelId="{0B6ACE00-7A2E-F04B-863E-A7E7C296D3FF}">
      <dgm:prSet phldrT="[Texto]"/>
      <dgm:spPr/>
      <dgm:t>
        <a:bodyPr/>
        <a:lstStyle/>
        <a:p>
          <a:r>
            <a:rPr lang="es-ES" dirty="0" smtClean="0"/>
            <a:t>REACTIVACION DE INDUSTRIA</a:t>
          </a:r>
          <a:endParaRPr lang="es-ES" dirty="0"/>
        </a:p>
      </dgm:t>
    </dgm:pt>
    <dgm:pt modelId="{00B4F824-5628-8D42-A0A8-2B85F3628A4C}" type="parTrans" cxnId="{1987ABDA-0903-594C-B789-86E5D557D9C1}">
      <dgm:prSet/>
      <dgm:spPr/>
      <dgm:t>
        <a:bodyPr/>
        <a:lstStyle/>
        <a:p>
          <a:endParaRPr lang="es-ES"/>
        </a:p>
      </dgm:t>
    </dgm:pt>
    <dgm:pt modelId="{9DE385C2-1149-6648-9D8F-1EBC2DEEA488}" type="sibTrans" cxnId="{1987ABDA-0903-594C-B789-86E5D557D9C1}">
      <dgm:prSet/>
      <dgm:spPr/>
      <dgm:t>
        <a:bodyPr/>
        <a:lstStyle/>
        <a:p>
          <a:endParaRPr lang="es-ES"/>
        </a:p>
      </dgm:t>
    </dgm:pt>
    <dgm:pt modelId="{E6AA4556-F436-EB48-B7E3-72929FCBB7FF}">
      <dgm:prSet phldrT="[Texto]"/>
      <dgm:spPr/>
      <dgm:t>
        <a:bodyPr/>
        <a:lstStyle/>
        <a:p>
          <a:r>
            <a:rPr lang="es-ES" dirty="0" smtClean="0"/>
            <a:t>CONSTRUCCION DE VIVIENDA POPULAR</a:t>
          </a:r>
          <a:endParaRPr lang="es-ES" dirty="0"/>
        </a:p>
      </dgm:t>
    </dgm:pt>
    <dgm:pt modelId="{9F9DB38D-7E90-E24C-9D2E-9AD06841B59D}" type="parTrans" cxnId="{B60CAF2C-32C0-5348-9792-9FE1657B70F0}">
      <dgm:prSet/>
      <dgm:spPr/>
      <dgm:t>
        <a:bodyPr/>
        <a:lstStyle/>
        <a:p>
          <a:endParaRPr lang="es-ES"/>
        </a:p>
      </dgm:t>
    </dgm:pt>
    <dgm:pt modelId="{4E3CBCDE-637E-F548-B9BE-E0DA0F8440CF}" type="sibTrans" cxnId="{B60CAF2C-32C0-5348-9792-9FE1657B70F0}">
      <dgm:prSet/>
      <dgm:spPr/>
      <dgm:t>
        <a:bodyPr/>
        <a:lstStyle/>
        <a:p>
          <a:endParaRPr lang="es-ES"/>
        </a:p>
      </dgm:t>
    </dgm:pt>
    <dgm:pt modelId="{9265BBBB-4F07-6046-9893-52803C238340}">
      <dgm:prSet phldrT="[Texto]"/>
      <dgm:spPr/>
      <dgm:t>
        <a:bodyPr/>
        <a:lstStyle/>
        <a:p>
          <a:r>
            <a:rPr lang="es-ES" dirty="0" smtClean="0"/>
            <a:t>POLITICA</a:t>
          </a:r>
          <a:endParaRPr lang="es-ES" dirty="0"/>
        </a:p>
      </dgm:t>
    </dgm:pt>
    <dgm:pt modelId="{0CD78B0E-D5C2-F04D-B2DC-E4848AD2834B}" type="parTrans" cxnId="{89319DC7-D51E-F349-97F8-D47831E64549}">
      <dgm:prSet/>
      <dgm:spPr/>
      <dgm:t>
        <a:bodyPr/>
        <a:lstStyle/>
        <a:p>
          <a:endParaRPr lang="es-ES"/>
        </a:p>
      </dgm:t>
    </dgm:pt>
    <dgm:pt modelId="{9F0918A7-CFFB-084C-9FD3-9676F5221923}" type="sibTrans" cxnId="{89319DC7-D51E-F349-97F8-D47831E64549}">
      <dgm:prSet/>
      <dgm:spPr/>
      <dgm:t>
        <a:bodyPr/>
        <a:lstStyle/>
        <a:p>
          <a:endParaRPr lang="es-ES"/>
        </a:p>
      </dgm:t>
    </dgm:pt>
    <dgm:pt modelId="{619B681E-89BD-C940-A061-B25DBD8CD20D}">
      <dgm:prSet phldrT="[Texto]"/>
      <dgm:spPr/>
      <dgm:t>
        <a:bodyPr/>
        <a:lstStyle/>
        <a:p>
          <a:r>
            <a:rPr lang="es-ES" dirty="0" smtClean="0"/>
            <a:t>LEY DE AMNISTIA 1982</a:t>
          </a:r>
          <a:endParaRPr lang="es-ES" dirty="0"/>
        </a:p>
      </dgm:t>
    </dgm:pt>
    <dgm:pt modelId="{14C0DBA6-1FB7-7A49-AE57-1C651C753B87}" type="parTrans" cxnId="{5DCAF3CE-6CED-7842-8C18-E07DCA6361EB}">
      <dgm:prSet/>
      <dgm:spPr/>
      <dgm:t>
        <a:bodyPr/>
        <a:lstStyle/>
        <a:p>
          <a:endParaRPr lang="es-ES"/>
        </a:p>
      </dgm:t>
    </dgm:pt>
    <dgm:pt modelId="{27430DF7-F8ED-D24E-B542-F33EA4BF84A2}" type="sibTrans" cxnId="{5DCAF3CE-6CED-7842-8C18-E07DCA6361EB}">
      <dgm:prSet/>
      <dgm:spPr/>
      <dgm:t>
        <a:bodyPr/>
        <a:lstStyle/>
        <a:p>
          <a:endParaRPr lang="es-ES"/>
        </a:p>
      </dgm:t>
    </dgm:pt>
    <dgm:pt modelId="{BF3C5800-02F8-854F-BD66-BEA4A027214A}">
      <dgm:prSet phldrT="[Texto]"/>
      <dgm:spPr/>
      <dgm:t>
        <a:bodyPr/>
        <a:lstStyle/>
        <a:p>
          <a:r>
            <a:rPr lang="es-ES" dirty="0" smtClean="0"/>
            <a:t>ACUERDO DE PAZ CON FARC EN URIBE META  (1984)</a:t>
          </a:r>
          <a:endParaRPr lang="es-ES" dirty="0"/>
        </a:p>
      </dgm:t>
    </dgm:pt>
    <dgm:pt modelId="{59E379FC-1249-214A-B400-1E955307D74E}" type="parTrans" cxnId="{815E9F52-A5F2-8C4F-88F4-2FCE682F9D6A}">
      <dgm:prSet/>
      <dgm:spPr/>
      <dgm:t>
        <a:bodyPr/>
        <a:lstStyle/>
        <a:p>
          <a:endParaRPr lang="es-ES"/>
        </a:p>
      </dgm:t>
    </dgm:pt>
    <dgm:pt modelId="{D8D6E1B2-69A8-A24C-AC33-CF7CE86912A6}" type="sibTrans" cxnId="{815E9F52-A5F2-8C4F-88F4-2FCE682F9D6A}">
      <dgm:prSet/>
      <dgm:spPr/>
      <dgm:t>
        <a:bodyPr/>
        <a:lstStyle/>
        <a:p>
          <a:endParaRPr lang="es-ES"/>
        </a:p>
      </dgm:t>
    </dgm:pt>
    <dgm:pt modelId="{41E54A21-7609-5842-90A5-83515145B84C}">
      <dgm:prSet phldrT="[Texto]"/>
      <dgm:spPr/>
      <dgm:t>
        <a:bodyPr/>
        <a:lstStyle/>
        <a:p>
          <a:r>
            <a:rPr lang="es-ES" dirty="0" smtClean="0"/>
            <a:t>RELACIONES INTERNACIONALES </a:t>
          </a:r>
          <a:endParaRPr lang="es-ES" dirty="0"/>
        </a:p>
      </dgm:t>
    </dgm:pt>
    <dgm:pt modelId="{0D246AF4-DBAB-FB44-B0DA-9D28D3019ADF}" type="parTrans" cxnId="{3A38125A-0114-1B4F-868F-331FB52AB9E0}">
      <dgm:prSet/>
      <dgm:spPr/>
      <dgm:t>
        <a:bodyPr/>
        <a:lstStyle/>
        <a:p>
          <a:endParaRPr lang="es-ES"/>
        </a:p>
      </dgm:t>
    </dgm:pt>
    <dgm:pt modelId="{93EE152C-E8C3-F042-904B-D32CDA767014}" type="sibTrans" cxnId="{3A38125A-0114-1B4F-868F-331FB52AB9E0}">
      <dgm:prSet/>
      <dgm:spPr/>
      <dgm:t>
        <a:bodyPr/>
        <a:lstStyle/>
        <a:p>
          <a:endParaRPr lang="es-ES"/>
        </a:p>
      </dgm:t>
    </dgm:pt>
    <dgm:pt modelId="{594B0B04-8D60-B54D-83EC-3A2456CB8094}">
      <dgm:prSet phldrT="[Texto]"/>
      <dgm:spPr/>
      <dgm:t>
        <a:bodyPr/>
        <a:lstStyle/>
        <a:p>
          <a:r>
            <a:rPr lang="es-ES" dirty="0" smtClean="0"/>
            <a:t>AFILIACION NO ALINEADOS</a:t>
          </a:r>
          <a:endParaRPr lang="es-ES" dirty="0"/>
        </a:p>
      </dgm:t>
    </dgm:pt>
    <dgm:pt modelId="{D843DAAE-2B82-044E-B0A3-0C965A8A69A0}" type="parTrans" cxnId="{80CAE18B-6F10-0847-BE3C-9B44E3F3D794}">
      <dgm:prSet/>
      <dgm:spPr/>
      <dgm:t>
        <a:bodyPr/>
        <a:lstStyle/>
        <a:p>
          <a:endParaRPr lang="es-ES"/>
        </a:p>
      </dgm:t>
    </dgm:pt>
    <dgm:pt modelId="{A9D2ACFE-608B-CD4E-8BC4-6CDB89BE9143}" type="sibTrans" cxnId="{80CAE18B-6F10-0847-BE3C-9B44E3F3D794}">
      <dgm:prSet/>
      <dgm:spPr/>
      <dgm:t>
        <a:bodyPr/>
        <a:lstStyle/>
        <a:p>
          <a:endParaRPr lang="es-ES"/>
        </a:p>
      </dgm:t>
    </dgm:pt>
    <dgm:pt modelId="{08A8CCE4-D82A-5A4D-B074-FC00B1B010F2}">
      <dgm:prSet phldrT="[Texto]"/>
      <dgm:spPr/>
      <dgm:t>
        <a:bodyPr/>
        <a:lstStyle/>
        <a:p>
          <a:r>
            <a:rPr lang="es-ES" dirty="0" smtClean="0"/>
            <a:t>GRUPO CONTADORA</a:t>
          </a:r>
          <a:endParaRPr lang="es-ES" dirty="0"/>
        </a:p>
      </dgm:t>
    </dgm:pt>
    <dgm:pt modelId="{13FFB70A-82DF-2F49-8F79-568C28B241F5}" type="parTrans" cxnId="{01FB3D25-C70B-524D-85B6-2E9ECE025C92}">
      <dgm:prSet/>
      <dgm:spPr/>
      <dgm:t>
        <a:bodyPr/>
        <a:lstStyle/>
        <a:p>
          <a:endParaRPr lang="es-ES"/>
        </a:p>
      </dgm:t>
    </dgm:pt>
    <dgm:pt modelId="{E7CC34C7-71B8-104C-BF60-8B34D76BD6B6}" type="sibTrans" cxnId="{01FB3D25-C70B-524D-85B6-2E9ECE025C92}">
      <dgm:prSet/>
      <dgm:spPr/>
      <dgm:t>
        <a:bodyPr/>
        <a:lstStyle/>
        <a:p>
          <a:endParaRPr lang="es-ES"/>
        </a:p>
      </dgm:t>
    </dgm:pt>
    <dgm:pt modelId="{CF8558DB-776C-4F4D-AC64-62C113CE4D5F}" type="pres">
      <dgm:prSet presAssocID="{D1910C5E-08DD-754F-9142-E189CD0A81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419"/>
        </a:p>
      </dgm:t>
    </dgm:pt>
    <dgm:pt modelId="{324ACE95-1150-2642-9CB1-97EE63FC6D10}" type="pres">
      <dgm:prSet presAssocID="{AA999DF9-A49D-644B-8626-4FE33E00B619}" presName="linNode" presStyleCnt="0"/>
      <dgm:spPr/>
    </dgm:pt>
    <dgm:pt modelId="{0B956CA6-1DA7-AA42-95B3-795BB29EB577}" type="pres">
      <dgm:prSet presAssocID="{AA999DF9-A49D-644B-8626-4FE33E00B61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AF21B1E3-D357-7840-9582-B89192E53E13}" type="pres">
      <dgm:prSet presAssocID="{AA999DF9-A49D-644B-8626-4FE33E00B61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0214FC-E461-6C44-B67B-23945FB79EC3}" type="pres">
      <dgm:prSet presAssocID="{9331E0A9-5128-C64C-9156-933E1CCD7C51}" presName="sp" presStyleCnt="0"/>
      <dgm:spPr/>
    </dgm:pt>
    <dgm:pt modelId="{692CC5DF-979F-2042-857B-C662770721B5}" type="pres">
      <dgm:prSet presAssocID="{9265BBBB-4F07-6046-9893-52803C238340}" presName="linNode" presStyleCnt="0"/>
      <dgm:spPr/>
    </dgm:pt>
    <dgm:pt modelId="{9608511A-C73F-F340-9F1F-7C43A2FA1C5B}" type="pres">
      <dgm:prSet presAssocID="{9265BBBB-4F07-6046-9893-52803C23834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F8DE4639-2CCF-6A48-B345-B083EADC1040}" type="pres">
      <dgm:prSet presAssocID="{9265BBBB-4F07-6046-9893-52803C23834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A784EB-3003-2741-8812-59538FDAC688}" type="pres">
      <dgm:prSet presAssocID="{9F0918A7-CFFB-084C-9FD3-9676F5221923}" presName="sp" presStyleCnt="0"/>
      <dgm:spPr/>
    </dgm:pt>
    <dgm:pt modelId="{CD467123-CDD3-684D-B48A-B1FE0A0D54F2}" type="pres">
      <dgm:prSet presAssocID="{41E54A21-7609-5842-90A5-83515145B84C}" presName="linNode" presStyleCnt="0"/>
      <dgm:spPr/>
    </dgm:pt>
    <dgm:pt modelId="{21E54134-2DFD-FC44-BC41-404E1792FEAB}" type="pres">
      <dgm:prSet presAssocID="{41E54A21-7609-5842-90A5-83515145B84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0F2BA775-88AF-B043-9BB9-A28C2204517A}" type="pres">
      <dgm:prSet presAssocID="{41E54A21-7609-5842-90A5-83515145B84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</dgm:ptLst>
  <dgm:cxnLst>
    <dgm:cxn modelId="{1987ABDA-0903-594C-B789-86E5D557D9C1}" srcId="{AA999DF9-A49D-644B-8626-4FE33E00B619}" destId="{0B6ACE00-7A2E-F04B-863E-A7E7C296D3FF}" srcOrd="0" destOrd="0" parTransId="{00B4F824-5628-8D42-A0A8-2B85F3628A4C}" sibTransId="{9DE385C2-1149-6648-9D8F-1EBC2DEEA488}"/>
    <dgm:cxn modelId="{3BF54C23-1333-494D-8EF8-F95854C461E7}" type="presOf" srcId="{594B0B04-8D60-B54D-83EC-3A2456CB8094}" destId="{0F2BA775-88AF-B043-9BB9-A28C2204517A}" srcOrd="0" destOrd="0" presId="urn:microsoft.com/office/officeart/2005/8/layout/vList5"/>
    <dgm:cxn modelId="{B60CAF2C-32C0-5348-9792-9FE1657B70F0}" srcId="{AA999DF9-A49D-644B-8626-4FE33E00B619}" destId="{E6AA4556-F436-EB48-B7E3-72929FCBB7FF}" srcOrd="1" destOrd="0" parTransId="{9F9DB38D-7E90-E24C-9D2E-9AD06841B59D}" sibTransId="{4E3CBCDE-637E-F548-B9BE-E0DA0F8440CF}"/>
    <dgm:cxn modelId="{01FB3D25-C70B-524D-85B6-2E9ECE025C92}" srcId="{41E54A21-7609-5842-90A5-83515145B84C}" destId="{08A8CCE4-D82A-5A4D-B074-FC00B1B010F2}" srcOrd="1" destOrd="0" parTransId="{13FFB70A-82DF-2F49-8F79-568C28B241F5}" sibTransId="{E7CC34C7-71B8-104C-BF60-8B34D76BD6B6}"/>
    <dgm:cxn modelId="{2128B07A-AA15-9044-861C-77B759B3AF46}" type="presOf" srcId="{0B6ACE00-7A2E-F04B-863E-A7E7C296D3FF}" destId="{AF21B1E3-D357-7840-9582-B89192E53E13}" srcOrd="0" destOrd="0" presId="urn:microsoft.com/office/officeart/2005/8/layout/vList5"/>
    <dgm:cxn modelId="{815E9F52-A5F2-8C4F-88F4-2FCE682F9D6A}" srcId="{9265BBBB-4F07-6046-9893-52803C238340}" destId="{BF3C5800-02F8-854F-BD66-BEA4A027214A}" srcOrd="1" destOrd="0" parTransId="{59E379FC-1249-214A-B400-1E955307D74E}" sibTransId="{D8D6E1B2-69A8-A24C-AC33-CF7CE86912A6}"/>
    <dgm:cxn modelId="{9E0BB4B0-3AED-0242-A99A-9EA007B545EF}" type="presOf" srcId="{AA999DF9-A49D-644B-8626-4FE33E00B619}" destId="{0B956CA6-1DA7-AA42-95B3-795BB29EB577}" srcOrd="0" destOrd="0" presId="urn:microsoft.com/office/officeart/2005/8/layout/vList5"/>
    <dgm:cxn modelId="{89319DC7-D51E-F349-97F8-D47831E64549}" srcId="{D1910C5E-08DD-754F-9142-E189CD0A813B}" destId="{9265BBBB-4F07-6046-9893-52803C238340}" srcOrd="1" destOrd="0" parTransId="{0CD78B0E-D5C2-F04D-B2DC-E4848AD2834B}" sibTransId="{9F0918A7-CFFB-084C-9FD3-9676F5221923}"/>
    <dgm:cxn modelId="{5419AA1B-A1ED-A048-B2AE-7A1B68ABE87E}" type="presOf" srcId="{9265BBBB-4F07-6046-9893-52803C238340}" destId="{9608511A-C73F-F340-9F1F-7C43A2FA1C5B}" srcOrd="0" destOrd="0" presId="urn:microsoft.com/office/officeart/2005/8/layout/vList5"/>
    <dgm:cxn modelId="{8200BB69-54EF-9D41-AF30-01A80B6DA9E3}" type="presOf" srcId="{BF3C5800-02F8-854F-BD66-BEA4A027214A}" destId="{F8DE4639-2CCF-6A48-B345-B083EADC1040}" srcOrd="0" destOrd="1" presId="urn:microsoft.com/office/officeart/2005/8/layout/vList5"/>
    <dgm:cxn modelId="{3A38125A-0114-1B4F-868F-331FB52AB9E0}" srcId="{D1910C5E-08DD-754F-9142-E189CD0A813B}" destId="{41E54A21-7609-5842-90A5-83515145B84C}" srcOrd="2" destOrd="0" parTransId="{0D246AF4-DBAB-FB44-B0DA-9D28D3019ADF}" sibTransId="{93EE152C-E8C3-F042-904B-D32CDA767014}"/>
    <dgm:cxn modelId="{80CAE18B-6F10-0847-BE3C-9B44E3F3D794}" srcId="{41E54A21-7609-5842-90A5-83515145B84C}" destId="{594B0B04-8D60-B54D-83EC-3A2456CB8094}" srcOrd="0" destOrd="0" parTransId="{D843DAAE-2B82-044E-B0A3-0C965A8A69A0}" sibTransId="{A9D2ACFE-608B-CD4E-8BC4-6CDB89BE9143}"/>
    <dgm:cxn modelId="{A9894095-695C-974F-B476-56DCECF62DFF}" type="presOf" srcId="{E6AA4556-F436-EB48-B7E3-72929FCBB7FF}" destId="{AF21B1E3-D357-7840-9582-B89192E53E13}" srcOrd="0" destOrd="1" presId="urn:microsoft.com/office/officeart/2005/8/layout/vList5"/>
    <dgm:cxn modelId="{94A9F807-0669-CC4C-AADB-A57E0E2EB389}" type="presOf" srcId="{41E54A21-7609-5842-90A5-83515145B84C}" destId="{21E54134-2DFD-FC44-BC41-404E1792FEAB}" srcOrd="0" destOrd="0" presId="urn:microsoft.com/office/officeart/2005/8/layout/vList5"/>
    <dgm:cxn modelId="{4F9D96D4-D9CE-EF4E-9227-C84EC51A6230}" srcId="{D1910C5E-08DD-754F-9142-E189CD0A813B}" destId="{AA999DF9-A49D-644B-8626-4FE33E00B619}" srcOrd="0" destOrd="0" parTransId="{8ADF3649-FD99-F547-A4A5-40022F64F642}" sibTransId="{9331E0A9-5128-C64C-9156-933E1CCD7C51}"/>
    <dgm:cxn modelId="{05E800E1-5937-AD4B-AF7D-05247A010CB3}" type="presOf" srcId="{619B681E-89BD-C940-A061-B25DBD8CD20D}" destId="{F8DE4639-2CCF-6A48-B345-B083EADC1040}" srcOrd="0" destOrd="0" presId="urn:microsoft.com/office/officeart/2005/8/layout/vList5"/>
    <dgm:cxn modelId="{488070C5-30F3-FA4F-AB3C-7829B8FD74C6}" type="presOf" srcId="{08A8CCE4-D82A-5A4D-B074-FC00B1B010F2}" destId="{0F2BA775-88AF-B043-9BB9-A28C2204517A}" srcOrd="0" destOrd="1" presId="urn:microsoft.com/office/officeart/2005/8/layout/vList5"/>
    <dgm:cxn modelId="{975623C8-8F14-2048-BD51-E602D724AE50}" type="presOf" srcId="{D1910C5E-08DD-754F-9142-E189CD0A813B}" destId="{CF8558DB-776C-4F4D-AC64-62C113CE4D5F}" srcOrd="0" destOrd="0" presId="urn:microsoft.com/office/officeart/2005/8/layout/vList5"/>
    <dgm:cxn modelId="{5DCAF3CE-6CED-7842-8C18-E07DCA6361EB}" srcId="{9265BBBB-4F07-6046-9893-52803C238340}" destId="{619B681E-89BD-C940-A061-B25DBD8CD20D}" srcOrd="0" destOrd="0" parTransId="{14C0DBA6-1FB7-7A49-AE57-1C651C753B87}" sibTransId="{27430DF7-F8ED-D24E-B542-F33EA4BF84A2}"/>
    <dgm:cxn modelId="{D85BA877-2D1E-9D40-A895-C6DF7A97EDEA}" type="presParOf" srcId="{CF8558DB-776C-4F4D-AC64-62C113CE4D5F}" destId="{324ACE95-1150-2642-9CB1-97EE63FC6D10}" srcOrd="0" destOrd="0" presId="urn:microsoft.com/office/officeart/2005/8/layout/vList5"/>
    <dgm:cxn modelId="{663CB77B-6AE5-5D4E-BA1A-30469579F301}" type="presParOf" srcId="{324ACE95-1150-2642-9CB1-97EE63FC6D10}" destId="{0B956CA6-1DA7-AA42-95B3-795BB29EB577}" srcOrd="0" destOrd="0" presId="urn:microsoft.com/office/officeart/2005/8/layout/vList5"/>
    <dgm:cxn modelId="{60BEFD6C-F956-CF45-B26F-4A5787FF5A1F}" type="presParOf" srcId="{324ACE95-1150-2642-9CB1-97EE63FC6D10}" destId="{AF21B1E3-D357-7840-9582-B89192E53E13}" srcOrd="1" destOrd="0" presId="urn:microsoft.com/office/officeart/2005/8/layout/vList5"/>
    <dgm:cxn modelId="{9EEEC2EA-E6AC-F444-9ADC-D58BF1B6B90C}" type="presParOf" srcId="{CF8558DB-776C-4F4D-AC64-62C113CE4D5F}" destId="{860214FC-E461-6C44-B67B-23945FB79EC3}" srcOrd="1" destOrd="0" presId="urn:microsoft.com/office/officeart/2005/8/layout/vList5"/>
    <dgm:cxn modelId="{8E6A101A-5D19-8649-B1CA-51708324EA4A}" type="presParOf" srcId="{CF8558DB-776C-4F4D-AC64-62C113CE4D5F}" destId="{692CC5DF-979F-2042-857B-C662770721B5}" srcOrd="2" destOrd="0" presId="urn:microsoft.com/office/officeart/2005/8/layout/vList5"/>
    <dgm:cxn modelId="{BEDE7C75-6FDF-5E4D-8D82-EF66D365A29A}" type="presParOf" srcId="{692CC5DF-979F-2042-857B-C662770721B5}" destId="{9608511A-C73F-F340-9F1F-7C43A2FA1C5B}" srcOrd="0" destOrd="0" presId="urn:microsoft.com/office/officeart/2005/8/layout/vList5"/>
    <dgm:cxn modelId="{C656B57F-897B-B640-B4C1-2702AEE23C44}" type="presParOf" srcId="{692CC5DF-979F-2042-857B-C662770721B5}" destId="{F8DE4639-2CCF-6A48-B345-B083EADC1040}" srcOrd="1" destOrd="0" presId="urn:microsoft.com/office/officeart/2005/8/layout/vList5"/>
    <dgm:cxn modelId="{F270AFDD-6B04-C14F-B648-22F9BD2E57C6}" type="presParOf" srcId="{CF8558DB-776C-4F4D-AC64-62C113CE4D5F}" destId="{FAA784EB-3003-2741-8812-59538FDAC688}" srcOrd="3" destOrd="0" presId="urn:microsoft.com/office/officeart/2005/8/layout/vList5"/>
    <dgm:cxn modelId="{55848E20-D299-2A4B-8B3A-D895E68E4EDE}" type="presParOf" srcId="{CF8558DB-776C-4F4D-AC64-62C113CE4D5F}" destId="{CD467123-CDD3-684D-B48A-B1FE0A0D54F2}" srcOrd="4" destOrd="0" presId="urn:microsoft.com/office/officeart/2005/8/layout/vList5"/>
    <dgm:cxn modelId="{87DF160B-D9C8-5D47-B4DB-635D3C33E46F}" type="presParOf" srcId="{CD467123-CDD3-684D-B48A-B1FE0A0D54F2}" destId="{21E54134-2DFD-FC44-BC41-404E1792FEAB}" srcOrd="0" destOrd="0" presId="urn:microsoft.com/office/officeart/2005/8/layout/vList5"/>
    <dgm:cxn modelId="{1D53A262-58C9-D644-ABC5-E150F325DB23}" type="presParOf" srcId="{CD467123-CDD3-684D-B48A-B1FE0A0D54F2}" destId="{0F2BA775-88AF-B043-9BB9-A28C2204517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7CF72A-5F05-D04B-9F24-7D23EE80F315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0DE82898-889A-CF40-9CDC-285CF817BDC5}">
      <dgm:prSet phldrT="[Texto]"/>
      <dgm:spPr/>
      <dgm:t>
        <a:bodyPr/>
        <a:lstStyle/>
        <a:p>
          <a:r>
            <a:rPr lang="es-ES" dirty="0" smtClean="0"/>
            <a:t>Estado de sitio</a:t>
          </a:r>
          <a:endParaRPr lang="es-ES" dirty="0"/>
        </a:p>
      </dgm:t>
    </dgm:pt>
    <dgm:pt modelId="{5934D84B-2A59-C141-B345-BD9F72C4288C}" type="parTrans" cxnId="{4B9AC90B-F8EF-9544-99FE-A19E6EDA9836}">
      <dgm:prSet/>
      <dgm:spPr/>
      <dgm:t>
        <a:bodyPr/>
        <a:lstStyle/>
        <a:p>
          <a:endParaRPr lang="es-ES"/>
        </a:p>
      </dgm:t>
    </dgm:pt>
    <dgm:pt modelId="{43BAF5E4-A461-EE4A-91A4-B811DDA90651}" type="sibTrans" cxnId="{4B9AC90B-F8EF-9544-99FE-A19E6EDA9836}">
      <dgm:prSet/>
      <dgm:spPr/>
      <dgm:t>
        <a:bodyPr/>
        <a:lstStyle/>
        <a:p>
          <a:endParaRPr lang="es-ES"/>
        </a:p>
      </dgm:t>
    </dgm:pt>
    <dgm:pt modelId="{930B5AC4-2C5C-F746-9474-03668EB9F4F0}">
      <dgm:prSet phldrT="[Texto]"/>
      <dgm:spPr/>
      <dgm:t>
        <a:bodyPr/>
        <a:lstStyle/>
        <a:p>
          <a:r>
            <a:rPr lang="es-ES" dirty="0" smtClean="0"/>
            <a:t>clientelismo</a:t>
          </a:r>
          <a:endParaRPr lang="es-ES" dirty="0"/>
        </a:p>
      </dgm:t>
    </dgm:pt>
    <dgm:pt modelId="{73B6CE44-B570-ED41-B01D-7242B2457541}" type="parTrans" cxnId="{F03C499E-058F-0046-AF52-C121E6950E89}">
      <dgm:prSet/>
      <dgm:spPr/>
      <dgm:t>
        <a:bodyPr/>
        <a:lstStyle/>
        <a:p>
          <a:endParaRPr lang="es-ES"/>
        </a:p>
      </dgm:t>
    </dgm:pt>
    <dgm:pt modelId="{F7339A39-2FE6-C04B-88EA-1DDBA78AC461}" type="sibTrans" cxnId="{F03C499E-058F-0046-AF52-C121E6950E89}">
      <dgm:prSet/>
      <dgm:spPr/>
      <dgm:t>
        <a:bodyPr/>
        <a:lstStyle/>
        <a:p>
          <a:endParaRPr lang="es-ES"/>
        </a:p>
      </dgm:t>
    </dgm:pt>
    <dgm:pt modelId="{F37E27B3-CCE5-4447-AA1B-A660E4D5E7D4}">
      <dgm:prSet phldrT="[Texto]"/>
      <dgm:spPr/>
      <dgm:t>
        <a:bodyPr/>
        <a:lstStyle/>
        <a:p>
          <a:r>
            <a:rPr lang="es-ES" dirty="0" smtClean="0"/>
            <a:t>División del liberalismo</a:t>
          </a:r>
          <a:endParaRPr lang="es-ES" dirty="0"/>
        </a:p>
      </dgm:t>
    </dgm:pt>
    <dgm:pt modelId="{7EABFA21-F9B6-FB4E-8AB2-939F8FC2971E}" type="parTrans" cxnId="{5B1E4F92-4F90-A449-BF1D-30A9AFB9D2DF}">
      <dgm:prSet/>
      <dgm:spPr/>
      <dgm:t>
        <a:bodyPr/>
        <a:lstStyle/>
        <a:p>
          <a:endParaRPr lang="es-ES"/>
        </a:p>
      </dgm:t>
    </dgm:pt>
    <dgm:pt modelId="{24419836-7C95-114F-8B25-B809698A25FE}" type="sibTrans" cxnId="{5B1E4F92-4F90-A449-BF1D-30A9AFB9D2DF}">
      <dgm:prSet/>
      <dgm:spPr/>
      <dgm:t>
        <a:bodyPr/>
        <a:lstStyle/>
        <a:p>
          <a:endParaRPr lang="es-ES"/>
        </a:p>
      </dgm:t>
    </dgm:pt>
    <dgm:pt modelId="{77A053D1-1B34-F249-9050-2FB221254712}" type="pres">
      <dgm:prSet presAssocID="{C37CF72A-5F05-D04B-9F24-7D23EE80F315}" presName="compositeShape" presStyleCnt="0">
        <dgm:presLayoutVars>
          <dgm:chMax val="7"/>
          <dgm:dir/>
          <dgm:resizeHandles val="exact"/>
        </dgm:presLayoutVars>
      </dgm:prSet>
      <dgm:spPr/>
    </dgm:pt>
    <dgm:pt modelId="{6BDC729B-8A58-374B-8391-EE4CFBE4C824}" type="pres">
      <dgm:prSet presAssocID="{0DE82898-889A-CF40-9CDC-285CF817BDC5}" presName="circ1" presStyleLbl="vennNode1" presStyleIdx="0" presStyleCnt="3"/>
      <dgm:spPr/>
      <dgm:t>
        <a:bodyPr/>
        <a:lstStyle/>
        <a:p>
          <a:endParaRPr lang="es-ES"/>
        </a:p>
      </dgm:t>
    </dgm:pt>
    <dgm:pt modelId="{22B5F0B2-118A-AA42-8097-56B9F53E8886}" type="pres">
      <dgm:prSet presAssocID="{0DE82898-889A-CF40-9CDC-285CF817BD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B10C01-6AD4-FB49-8BDD-BB5AF7C93D3A}" type="pres">
      <dgm:prSet presAssocID="{930B5AC4-2C5C-F746-9474-03668EB9F4F0}" presName="circ2" presStyleLbl="vennNode1" presStyleIdx="1" presStyleCnt="3"/>
      <dgm:spPr/>
      <dgm:t>
        <a:bodyPr/>
        <a:lstStyle/>
        <a:p>
          <a:endParaRPr lang="es-419"/>
        </a:p>
      </dgm:t>
    </dgm:pt>
    <dgm:pt modelId="{DEDDF6D4-4C0A-644A-B3AF-650A01DBDD59}" type="pres">
      <dgm:prSet presAssocID="{930B5AC4-2C5C-F746-9474-03668EB9F4F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BF1C850D-944E-5045-8092-7FAA3859862E}" type="pres">
      <dgm:prSet presAssocID="{F37E27B3-CCE5-4447-AA1B-A660E4D5E7D4}" presName="circ3" presStyleLbl="vennNode1" presStyleIdx="2" presStyleCnt="3"/>
      <dgm:spPr/>
      <dgm:t>
        <a:bodyPr/>
        <a:lstStyle/>
        <a:p>
          <a:endParaRPr lang="es-ES"/>
        </a:p>
      </dgm:t>
    </dgm:pt>
    <dgm:pt modelId="{4F96CD35-501F-1244-B3CB-18061EF0E391}" type="pres">
      <dgm:prSet presAssocID="{F37E27B3-CCE5-4447-AA1B-A660E4D5E7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1E4F92-4F90-A449-BF1D-30A9AFB9D2DF}" srcId="{C37CF72A-5F05-D04B-9F24-7D23EE80F315}" destId="{F37E27B3-CCE5-4447-AA1B-A660E4D5E7D4}" srcOrd="2" destOrd="0" parTransId="{7EABFA21-F9B6-FB4E-8AB2-939F8FC2971E}" sibTransId="{24419836-7C95-114F-8B25-B809698A25FE}"/>
    <dgm:cxn modelId="{F03C499E-058F-0046-AF52-C121E6950E89}" srcId="{C37CF72A-5F05-D04B-9F24-7D23EE80F315}" destId="{930B5AC4-2C5C-F746-9474-03668EB9F4F0}" srcOrd="1" destOrd="0" parTransId="{73B6CE44-B570-ED41-B01D-7242B2457541}" sibTransId="{F7339A39-2FE6-C04B-88EA-1DDBA78AC461}"/>
    <dgm:cxn modelId="{4B9AC90B-F8EF-9544-99FE-A19E6EDA9836}" srcId="{C37CF72A-5F05-D04B-9F24-7D23EE80F315}" destId="{0DE82898-889A-CF40-9CDC-285CF817BDC5}" srcOrd="0" destOrd="0" parTransId="{5934D84B-2A59-C141-B345-BD9F72C4288C}" sibTransId="{43BAF5E4-A461-EE4A-91A4-B811DDA90651}"/>
    <dgm:cxn modelId="{5CC0DCD1-FC21-9841-9635-A636D6A0B3EE}" type="presOf" srcId="{C37CF72A-5F05-D04B-9F24-7D23EE80F315}" destId="{77A053D1-1B34-F249-9050-2FB221254712}" srcOrd="0" destOrd="0" presId="urn:microsoft.com/office/officeart/2005/8/layout/venn1"/>
    <dgm:cxn modelId="{FF5411C9-C68F-B841-9F18-427E3AB9EFEB}" type="presOf" srcId="{0DE82898-889A-CF40-9CDC-285CF817BDC5}" destId="{22B5F0B2-118A-AA42-8097-56B9F53E8886}" srcOrd="1" destOrd="0" presId="urn:microsoft.com/office/officeart/2005/8/layout/venn1"/>
    <dgm:cxn modelId="{5DEB6C24-C183-DE4D-B7B7-52219B1B8E6C}" type="presOf" srcId="{F37E27B3-CCE5-4447-AA1B-A660E4D5E7D4}" destId="{BF1C850D-944E-5045-8092-7FAA3859862E}" srcOrd="0" destOrd="0" presId="urn:microsoft.com/office/officeart/2005/8/layout/venn1"/>
    <dgm:cxn modelId="{4EC22209-9D6F-1A48-A01E-AD7074A1CFB6}" type="presOf" srcId="{0DE82898-889A-CF40-9CDC-285CF817BDC5}" destId="{6BDC729B-8A58-374B-8391-EE4CFBE4C824}" srcOrd="0" destOrd="0" presId="urn:microsoft.com/office/officeart/2005/8/layout/venn1"/>
    <dgm:cxn modelId="{25373982-85E0-4543-A206-3DCB46F808DB}" type="presOf" srcId="{F37E27B3-CCE5-4447-AA1B-A660E4D5E7D4}" destId="{4F96CD35-501F-1244-B3CB-18061EF0E391}" srcOrd="1" destOrd="0" presId="urn:microsoft.com/office/officeart/2005/8/layout/venn1"/>
    <dgm:cxn modelId="{32A0BC2F-2334-F645-A72D-B93F19B9B19E}" type="presOf" srcId="{930B5AC4-2C5C-F746-9474-03668EB9F4F0}" destId="{DEDDF6D4-4C0A-644A-B3AF-650A01DBDD59}" srcOrd="1" destOrd="0" presId="urn:microsoft.com/office/officeart/2005/8/layout/venn1"/>
    <dgm:cxn modelId="{0489552C-428F-A847-96E8-13EB423F9886}" type="presOf" srcId="{930B5AC4-2C5C-F746-9474-03668EB9F4F0}" destId="{3CB10C01-6AD4-FB49-8BDD-BB5AF7C93D3A}" srcOrd="0" destOrd="0" presId="urn:microsoft.com/office/officeart/2005/8/layout/venn1"/>
    <dgm:cxn modelId="{20E5D292-6640-0C44-B512-4099E307AF5E}" type="presParOf" srcId="{77A053D1-1B34-F249-9050-2FB221254712}" destId="{6BDC729B-8A58-374B-8391-EE4CFBE4C824}" srcOrd="0" destOrd="0" presId="urn:microsoft.com/office/officeart/2005/8/layout/venn1"/>
    <dgm:cxn modelId="{46EF0DEB-325C-7640-9ABA-5C1BAE432E2B}" type="presParOf" srcId="{77A053D1-1B34-F249-9050-2FB221254712}" destId="{22B5F0B2-118A-AA42-8097-56B9F53E8886}" srcOrd="1" destOrd="0" presId="urn:microsoft.com/office/officeart/2005/8/layout/venn1"/>
    <dgm:cxn modelId="{EE5E7F4F-50E8-9C46-AE89-115185BB6A0F}" type="presParOf" srcId="{77A053D1-1B34-F249-9050-2FB221254712}" destId="{3CB10C01-6AD4-FB49-8BDD-BB5AF7C93D3A}" srcOrd="2" destOrd="0" presId="urn:microsoft.com/office/officeart/2005/8/layout/venn1"/>
    <dgm:cxn modelId="{A06E562A-2A73-1242-9354-294BAE357402}" type="presParOf" srcId="{77A053D1-1B34-F249-9050-2FB221254712}" destId="{DEDDF6D4-4C0A-644A-B3AF-650A01DBDD59}" srcOrd="3" destOrd="0" presId="urn:microsoft.com/office/officeart/2005/8/layout/venn1"/>
    <dgm:cxn modelId="{3CE1CD5B-B98B-4A4E-9B08-C677E2C2DE26}" type="presParOf" srcId="{77A053D1-1B34-F249-9050-2FB221254712}" destId="{BF1C850D-944E-5045-8092-7FAA3859862E}" srcOrd="4" destOrd="0" presId="urn:microsoft.com/office/officeart/2005/8/layout/venn1"/>
    <dgm:cxn modelId="{FE5302DD-8AC1-994E-9847-E423EE2BC1BD}" type="presParOf" srcId="{77A053D1-1B34-F249-9050-2FB221254712}" destId="{4F96CD35-501F-1244-B3CB-18061EF0E39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D95BE-5AA7-7243-A394-C92529A3E4BD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rgbClr val="000000"/>
              </a:solidFill>
            </a:rPr>
            <a:t>ESTATUTO DE SEGURIDAD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rgbClr val="000000"/>
              </a:solidFill>
            </a:rPr>
            <a:t>DECRETO 1923 </a:t>
          </a:r>
          <a:endParaRPr lang="es-ES" sz="1900" kern="1200" dirty="0">
            <a:solidFill>
              <a:srgbClr val="000000"/>
            </a:solidFill>
          </a:endParaRPr>
        </a:p>
      </dsp:txBody>
      <dsp:txXfrm>
        <a:off x="3385210" y="2763755"/>
        <a:ext cx="1459178" cy="1459178"/>
      </dsp:txXfrm>
    </dsp:sp>
    <dsp:sp modelId="{E1FCB270-D4F0-684D-982A-7A9D3DB0202C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5F2F03-4FF3-2847-849F-4B85CA191808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</a:rPr>
            <a:t>CONTROLAR LAS ACCIONES SUBVERSIVAS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961974" y="1201666"/>
        <a:ext cx="1868538" cy="1476457"/>
      </dsp:txXfrm>
    </dsp:sp>
    <dsp:sp modelId="{4113EA2B-CC9D-5E49-A0E7-FE7ABEB8D2A7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74EC3C-BE83-7F40-94F6-DBF0B1BFBAD2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</a:rPr>
            <a:t>AMPLIAS FACULTADES A FUERZAS ARMADAS 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3180530" y="46759"/>
        <a:ext cx="1868538" cy="1476457"/>
      </dsp:txXfrm>
    </dsp:sp>
    <dsp:sp modelId="{0E06B212-B615-C042-B866-38EF180CEE08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9E53DF-39F4-AB46-BB8E-29F199B0B7F5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</a:rPr>
            <a:t>VIOLENCIA GENERALIZADA EN GOLFO DE URABA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5399086" y="1201666"/>
        <a:ext cx="1868538" cy="1476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82197-A2F3-2449-A951-9E478A5D4C3C}">
      <dsp:nvSpPr>
        <dsp:cNvPr id="0" name=""/>
        <dsp:cNvSpPr/>
      </dsp:nvSpPr>
      <dsp:spPr>
        <a:xfrm>
          <a:off x="0" y="3407731"/>
          <a:ext cx="8229600" cy="11182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2</a:t>
          </a:r>
          <a:r>
            <a:rPr lang="es-ES" sz="2100" kern="1200" dirty="0" smtClean="0">
              <a:solidFill>
                <a:srgbClr val="000000"/>
              </a:solidFill>
            </a:rPr>
            <a:t>.203 DETENIDOS,   452 TORTURADOS, 97 DESAPARECIDOS</a:t>
          </a:r>
          <a:endParaRPr lang="es-ES" sz="2100" kern="1200" dirty="0">
            <a:solidFill>
              <a:srgbClr val="000000"/>
            </a:solidFill>
          </a:endParaRPr>
        </a:p>
      </dsp:txBody>
      <dsp:txXfrm>
        <a:off x="0" y="3407731"/>
        <a:ext cx="8229600" cy="603844"/>
      </dsp:txXfrm>
    </dsp:sp>
    <dsp:sp modelId="{4F316E06-FB9C-E840-A598-652899C9D9CA}">
      <dsp:nvSpPr>
        <dsp:cNvPr id="0" name=""/>
        <dsp:cNvSpPr/>
      </dsp:nvSpPr>
      <dsp:spPr>
        <a:xfrm>
          <a:off x="0" y="3988412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268 ASESINADOS</a:t>
          </a:r>
          <a:endParaRPr lang="es-ES" sz="2600" kern="1200" dirty="0"/>
        </a:p>
      </dsp:txBody>
      <dsp:txXfrm>
        <a:off x="0" y="3988412"/>
        <a:ext cx="4114799" cy="514386"/>
      </dsp:txXfrm>
    </dsp:sp>
    <dsp:sp modelId="{826E2DB3-A196-F34C-8AF0-C26BAA82BB64}">
      <dsp:nvSpPr>
        <dsp:cNvPr id="0" name=""/>
        <dsp:cNvSpPr/>
      </dsp:nvSpPr>
      <dsp:spPr>
        <a:xfrm>
          <a:off x="4114800" y="3988412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17 ASILADOS POLITICOS</a:t>
          </a:r>
          <a:endParaRPr lang="es-ES" sz="2600" kern="1200" dirty="0"/>
        </a:p>
      </dsp:txBody>
      <dsp:txXfrm>
        <a:off x="4114800" y="3988412"/>
        <a:ext cx="4114799" cy="514386"/>
      </dsp:txXfrm>
    </dsp:sp>
    <dsp:sp modelId="{4F265621-7C3F-3045-893A-52E51A82214E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rgbClr val="000000"/>
              </a:solidFill>
            </a:rPr>
            <a:t>MILITARIZACION DE CIUDADES</a:t>
          </a:r>
          <a:endParaRPr lang="es-ES" sz="2100" kern="1200" dirty="0">
            <a:solidFill>
              <a:srgbClr val="000000"/>
            </a:solidFill>
          </a:endParaRPr>
        </a:p>
      </dsp:txBody>
      <dsp:txXfrm rot="-10800000">
        <a:off x="0" y="1703865"/>
        <a:ext cx="8229600" cy="603663"/>
      </dsp:txXfrm>
    </dsp:sp>
    <dsp:sp modelId="{336DD2F7-94E6-7C44-9BEF-34021FB5A302}">
      <dsp:nvSpPr>
        <dsp:cNvPr id="0" name=""/>
        <dsp:cNvSpPr/>
      </dsp:nvSpPr>
      <dsp:spPr>
        <a:xfrm>
          <a:off x="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EJERCITO </a:t>
          </a:r>
          <a:endParaRPr lang="es-ES" sz="2600" kern="1200" dirty="0"/>
        </a:p>
      </dsp:txBody>
      <dsp:txXfrm>
        <a:off x="0" y="2307529"/>
        <a:ext cx="4114799" cy="514231"/>
      </dsp:txXfrm>
    </dsp:sp>
    <dsp:sp modelId="{D7ACB4F3-2689-B847-A96D-8143D4E72B54}">
      <dsp:nvSpPr>
        <dsp:cNvPr id="0" name=""/>
        <dsp:cNvSpPr/>
      </dsp:nvSpPr>
      <dsp:spPr>
        <a:xfrm>
          <a:off x="411480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TERRORISMO DE ESTADO</a:t>
          </a:r>
          <a:endParaRPr lang="es-ES" sz="2600" kern="1200" dirty="0"/>
        </a:p>
      </dsp:txBody>
      <dsp:txXfrm>
        <a:off x="4114800" y="2307529"/>
        <a:ext cx="4114799" cy="514231"/>
      </dsp:txXfrm>
    </dsp:sp>
    <dsp:sp modelId="{054F50A2-F8BF-2248-8EFB-A1E9EEBA0181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rgbClr val="000000"/>
              </a:solidFill>
            </a:rPr>
            <a:t>SUSPENSION DE PERSONERIA JURIDICA A SINDICATOS</a:t>
          </a:r>
          <a:endParaRPr lang="es-ES" sz="2100" kern="1200" dirty="0">
            <a:solidFill>
              <a:srgbClr val="000000"/>
            </a:solidFill>
          </a:endParaRPr>
        </a:p>
      </dsp:txBody>
      <dsp:txXfrm rot="-10800000">
        <a:off x="0" y="799"/>
        <a:ext cx="8229600" cy="603663"/>
      </dsp:txXfrm>
    </dsp:sp>
    <dsp:sp modelId="{E4EE8F96-1C1E-0441-A288-6CBF4D464851}">
      <dsp:nvSpPr>
        <dsp:cNvPr id="0" name=""/>
        <dsp:cNvSpPr/>
      </dsp:nvSpPr>
      <dsp:spPr>
        <a:xfrm>
          <a:off x="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GOBIERNO</a:t>
          </a:r>
          <a:endParaRPr lang="es-ES" sz="2600" kern="1200" dirty="0"/>
        </a:p>
      </dsp:txBody>
      <dsp:txXfrm>
        <a:off x="0" y="604463"/>
        <a:ext cx="4114799" cy="514231"/>
      </dsp:txXfrm>
    </dsp:sp>
    <dsp:sp modelId="{36C3D6CC-D50B-7145-9126-9967A9595373}">
      <dsp:nvSpPr>
        <dsp:cNvPr id="0" name=""/>
        <dsp:cNvSpPr/>
      </dsp:nvSpPr>
      <dsp:spPr>
        <a:xfrm>
          <a:off x="411480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REPRESION A OBREROS</a:t>
          </a:r>
          <a:endParaRPr lang="es-ES" sz="2600" kern="1200" dirty="0"/>
        </a:p>
      </dsp:txBody>
      <dsp:txXfrm>
        <a:off x="4114800" y="604463"/>
        <a:ext cx="4114799" cy="5142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2353E-5152-EB4A-A3F8-E81C4B2AB64E}">
      <dsp:nvSpPr>
        <dsp:cNvPr id="0" name=""/>
        <dsp:cNvSpPr/>
      </dsp:nvSpPr>
      <dsp:spPr>
        <a:xfrm>
          <a:off x="2863748" y="1560"/>
          <a:ext cx="2304264" cy="13963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Faltan divisas</a:t>
          </a:r>
          <a:endParaRPr lang="es-ES" sz="2400" kern="1200" dirty="0"/>
        </a:p>
      </dsp:txBody>
      <dsp:txXfrm>
        <a:off x="3201200" y="206055"/>
        <a:ext cx="1629360" cy="987389"/>
      </dsp:txXfrm>
    </dsp:sp>
    <dsp:sp modelId="{E211D358-CD5D-D54D-BC7F-C96407829F5E}">
      <dsp:nvSpPr>
        <dsp:cNvPr id="0" name=""/>
        <dsp:cNvSpPr/>
      </dsp:nvSpPr>
      <dsp:spPr>
        <a:xfrm rot="2160000">
          <a:off x="4779946" y="1058685"/>
          <a:ext cx="108588" cy="4712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4783057" y="1143367"/>
        <a:ext cx="76012" cy="282766"/>
      </dsp:txXfrm>
    </dsp:sp>
    <dsp:sp modelId="{1F08C216-8076-AA40-B73C-6FE498F302BE}">
      <dsp:nvSpPr>
        <dsp:cNvPr id="0" name=""/>
        <dsp:cNvSpPr/>
      </dsp:nvSpPr>
      <dsp:spPr>
        <a:xfrm>
          <a:off x="4816108" y="697963"/>
          <a:ext cx="1792058" cy="24683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Cierre de </a:t>
          </a:r>
          <a:r>
            <a:rPr lang="es-ES" sz="1600" kern="1200" dirty="0" smtClean="0"/>
            <a:t>importaciones</a:t>
          </a: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5078549" y="1059449"/>
        <a:ext cx="1267176" cy="1745408"/>
      </dsp:txXfrm>
    </dsp:sp>
    <dsp:sp modelId="{00CA3FC8-F761-624D-B959-BD214D2C9A68}">
      <dsp:nvSpPr>
        <dsp:cNvPr id="0" name=""/>
        <dsp:cNvSpPr/>
      </dsp:nvSpPr>
      <dsp:spPr>
        <a:xfrm rot="6480000">
          <a:off x="5265231" y="2912954"/>
          <a:ext cx="103322" cy="4712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10800000">
        <a:off x="5285519" y="2992470"/>
        <a:ext cx="72325" cy="282766"/>
      </dsp:txXfrm>
    </dsp:sp>
    <dsp:sp modelId="{A35678CE-139B-B545-8E46-2E00C5C4DB7B}">
      <dsp:nvSpPr>
        <dsp:cNvPr id="0" name=""/>
        <dsp:cNvSpPr/>
      </dsp:nvSpPr>
      <dsp:spPr>
        <a:xfrm>
          <a:off x="4024334" y="3228034"/>
          <a:ext cx="2079782" cy="13963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Crisis fiscal</a:t>
          </a:r>
          <a:endParaRPr lang="es-ES" sz="2400" kern="1200" dirty="0"/>
        </a:p>
      </dsp:txBody>
      <dsp:txXfrm>
        <a:off x="4328911" y="3432529"/>
        <a:ext cx="1470628" cy="987389"/>
      </dsp:txXfrm>
    </dsp:sp>
    <dsp:sp modelId="{6743E023-3E04-874C-8C59-C0D26D0774D1}">
      <dsp:nvSpPr>
        <dsp:cNvPr id="0" name=""/>
        <dsp:cNvSpPr/>
      </dsp:nvSpPr>
      <dsp:spPr>
        <a:xfrm rot="10800000">
          <a:off x="3755377" y="3690585"/>
          <a:ext cx="190062" cy="4712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10800000">
        <a:off x="3812396" y="3784841"/>
        <a:ext cx="133043" cy="282766"/>
      </dsp:txXfrm>
    </dsp:sp>
    <dsp:sp modelId="{DB8EF010-5BB1-AF47-B688-703B37296F54}">
      <dsp:nvSpPr>
        <dsp:cNvPr id="0" name=""/>
        <dsp:cNvSpPr/>
      </dsp:nvSpPr>
      <dsp:spPr>
        <a:xfrm>
          <a:off x="2269345" y="3228034"/>
          <a:ext cx="1396379" cy="13963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Austeridad en gastos</a:t>
          </a:r>
          <a:endParaRPr lang="es-ES" sz="1600" kern="1200" dirty="0"/>
        </a:p>
      </dsp:txBody>
      <dsp:txXfrm>
        <a:off x="2473840" y="3432529"/>
        <a:ext cx="987389" cy="987389"/>
      </dsp:txXfrm>
    </dsp:sp>
    <dsp:sp modelId="{BCD5CB68-CCD7-D048-9C0F-F2B766F37695}">
      <dsp:nvSpPr>
        <dsp:cNvPr id="0" name=""/>
        <dsp:cNvSpPr/>
      </dsp:nvSpPr>
      <dsp:spPr>
        <a:xfrm rot="15120000">
          <a:off x="2461243" y="2703540"/>
          <a:ext cx="371164" cy="4712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10800000">
        <a:off x="2534122" y="2850746"/>
        <a:ext cx="259815" cy="282766"/>
      </dsp:txXfrm>
    </dsp:sp>
    <dsp:sp modelId="{E0F08A6C-B036-D946-AF3B-831A49850B40}">
      <dsp:nvSpPr>
        <dsp:cNvPr id="0" name=""/>
        <dsp:cNvSpPr/>
      </dsp:nvSpPr>
      <dsp:spPr>
        <a:xfrm>
          <a:off x="1621433" y="1233964"/>
          <a:ext cx="1396379" cy="13963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Frenan programas de gobierno</a:t>
          </a:r>
          <a:endParaRPr lang="es-ES" sz="1600" kern="1200" dirty="0"/>
        </a:p>
      </dsp:txBody>
      <dsp:txXfrm>
        <a:off x="1825928" y="1438459"/>
        <a:ext cx="987389" cy="987389"/>
      </dsp:txXfrm>
    </dsp:sp>
    <dsp:sp modelId="{16D1629D-CD66-874F-9D5B-1A6BAFDCBD62}">
      <dsp:nvSpPr>
        <dsp:cNvPr id="0" name=""/>
        <dsp:cNvSpPr/>
      </dsp:nvSpPr>
      <dsp:spPr>
        <a:xfrm rot="19440000">
          <a:off x="2946414" y="1147491"/>
          <a:ext cx="257749" cy="4712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2953798" y="1264472"/>
        <a:ext cx="180424" cy="2827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1B1E3-D357-7840-9582-B89192E53E13}">
      <dsp:nvSpPr>
        <dsp:cNvPr id="0" name=""/>
        <dsp:cNvSpPr/>
      </dsp:nvSpPr>
      <dsp:spPr>
        <a:xfrm rot="5400000">
          <a:off x="4999810" y="-1885816"/>
          <a:ext cx="119263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REACTIVACION DE INDUSTRIA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CONSTRUCCION DE VIVIENDA POPULAR</a:t>
          </a:r>
          <a:endParaRPr lang="es-ES" sz="2200" kern="1200" dirty="0"/>
        </a:p>
      </dsp:txBody>
      <dsp:txXfrm rot="-5400000">
        <a:off x="2962655" y="209559"/>
        <a:ext cx="5208724" cy="1076194"/>
      </dsp:txXfrm>
    </dsp:sp>
    <dsp:sp modelId="{0B956CA6-1DA7-AA42-95B3-795BB29EB577}">
      <dsp:nvSpPr>
        <dsp:cNvPr id="0" name=""/>
        <dsp:cNvSpPr/>
      </dsp:nvSpPr>
      <dsp:spPr>
        <a:xfrm>
          <a:off x="0" y="2258"/>
          <a:ext cx="2962656" cy="14907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ECONOMIA REACTIVACION</a:t>
          </a:r>
          <a:endParaRPr lang="es-ES" sz="2300" kern="1200" dirty="0"/>
        </a:p>
      </dsp:txBody>
      <dsp:txXfrm>
        <a:off x="72774" y="75032"/>
        <a:ext cx="2817108" cy="1345244"/>
      </dsp:txXfrm>
    </dsp:sp>
    <dsp:sp modelId="{F8DE4639-2CCF-6A48-B345-B083EADC1040}">
      <dsp:nvSpPr>
        <dsp:cNvPr id="0" name=""/>
        <dsp:cNvSpPr/>
      </dsp:nvSpPr>
      <dsp:spPr>
        <a:xfrm rot="5400000">
          <a:off x="4999810" y="-320484"/>
          <a:ext cx="119263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LEY DE AMNISTIA 1982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ACUERDO DE PAZ CON FARC EN URIBE META  (1984)</a:t>
          </a:r>
          <a:endParaRPr lang="es-ES" sz="2200" kern="1200" dirty="0"/>
        </a:p>
      </dsp:txBody>
      <dsp:txXfrm rot="-5400000">
        <a:off x="2962655" y="1774891"/>
        <a:ext cx="5208724" cy="1076194"/>
      </dsp:txXfrm>
    </dsp:sp>
    <dsp:sp modelId="{9608511A-C73F-F340-9F1F-7C43A2FA1C5B}">
      <dsp:nvSpPr>
        <dsp:cNvPr id="0" name=""/>
        <dsp:cNvSpPr/>
      </dsp:nvSpPr>
      <dsp:spPr>
        <a:xfrm>
          <a:off x="0" y="1567591"/>
          <a:ext cx="2962656" cy="14907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POLITICA</a:t>
          </a:r>
          <a:endParaRPr lang="es-ES" sz="2300" kern="1200" dirty="0"/>
        </a:p>
      </dsp:txBody>
      <dsp:txXfrm>
        <a:off x="72774" y="1640365"/>
        <a:ext cx="2817108" cy="1345244"/>
      </dsp:txXfrm>
    </dsp:sp>
    <dsp:sp modelId="{0F2BA775-88AF-B043-9BB9-A28C2204517A}">
      <dsp:nvSpPr>
        <dsp:cNvPr id="0" name=""/>
        <dsp:cNvSpPr/>
      </dsp:nvSpPr>
      <dsp:spPr>
        <a:xfrm rot="5400000">
          <a:off x="4999810" y="1244847"/>
          <a:ext cx="119263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AFILIACION NO ALINEADOS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GRUPO CONTADORA</a:t>
          </a:r>
          <a:endParaRPr lang="es-ES" sz="2200" kern="1200" dirty="0"/>
        </a:p>
      </dsp:txBody>
      <dsp:txXfrm rot="-5400000">
        <a:off x="2962655" y="3340222"/>
        <a:ext cx="5208724" cy="1076194"/>
      </dsp:txXfrm>
    </dsp:sp>
    <dsp:sp modelId="{21E54134-2DFD-FC44-BC41-404E1792FEAB}">
      <dsp:nvSpPr>
        <dsp:cNvPr id="0" name=""/>
        <dsp:cNvSpPr/>
      </dsp:nvSpPr>
      <dsp:spPr>
        <a:xfrm>
          <a:off x="0" y="3132923"/>
          <a:ext cx="2962656" cy="14907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RELACIONES INTERNACIONALES </a:t>
          </a:r>
          <a:endParaRPr lang="es-ES" sz="2300" kern="1200" dirty="0"/>
        </a:p>
      </dsp:txBody>
      <dsp:txXfrm>
        <a:off x="72774" y="3205697"/>
        <a:ext cx="2817108" cy="1345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C729B-8A58-374B-8391-EE4CFBE4C824}">
      <dsp:nvSpPr>
        <dsp:cNvPr id="0" name=""/>
        <dsp:cNvSpPr/>
      </dsp:nvSpPr>
      <dsp:spPr>
        <a:xfrm>
          <a:off x="2558200" y="65927"/>
          <a:ext cx="3164519" cy="316451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Estado de sitio</a:t>
          </a:r>
          <a:endParaRPr lang="es-ES" sz="2900" kern="1200" dirty="0"/>
        </a:p>
      </dsp:txBody>
      <dsp:txXfrm>
        <a:off x="2980136" y="619718"/>
        <a:ext cx="2320647" cy="1424033"/>
      </dsp:txXfrm>
    </dsp:sp>
    <dsp:sp modelId="{3CB10C01-6AD4-FB49-8BDD-BB5AF7C93D3A}">
      <dsp:nvSpPr>
        <dsp:cNvPr id="0" name=""/>
        <dsp:cNvSpPr/>
      </dsp:nvSpPr>
      <dsp:spPr>
        <a:xfrm>
          <a:off x="3700064" y="2043752"/>
          <a:ext cx="3164519" cy="316451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clientelismo</a:t>
          </a:r>
          <a:endParaRPr lang="es-ES" sz="2900" kern="1200" dirty="0"/>
        </a:p>
      </dsp:txBody>
      <dsp:txXfrm>
        <a:off x="4667879" y="2861252"/>
        <a:ext cx="1898711" cy="1740485"/>
      </dsp:txXfrm>
    </dsp:sp>
    <dsp:sp modelId="{BF1C850D-944E-5045-8092-7FAA3859862E}">
      <dsp:nvSpPr>
        <dsp:cNvPr id="0" name=""/>
        <dsp:cNvSpPr/>
      </dsp:nvSpPr>
      <dsp:spPr>
        <a:xfrm>
          <a:off x="1416336" y="2043752"/>
          <a:ext cx="3164519" cy="316451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alpha val="5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División del liberalismo</a:t>
          </a:r>
          <a:endParaRPr lang="es-ES" sz="2900" kern="1200" dirty="0"/>
        </a:p>
      </dsp:txBody>
      <dsp:txXfrm>
        <a:off x="1714328" y="2861252"/>
        <a:ext cx="1898711" cy="1740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CFEC6C22-BD88-45BE-BD80-C14543200322}" type="datetimeFigureOut">
              <a:rPr lang="es-ES" altLang="es-419"/>
              <a:pPr/>
              <a:t>22/04/2020</a:t>
            </a:fld>
            <a:endParaRPr lang="es-ES" altLang="es-419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altLang="es-419" smtClean="0"/>
              <a:t>Haga clic para modificar el estilo de texto del patrón</a:t>
            </a:r>
          </a:p>
          <a:p>
            <a:pPr lvl="1"/>
            <a:r>
              <a:rPr lang="es-ES" altLang="es-419" smtClean="0"/>
              <a:t>Segundo nivel</a:t>
            </a:r>
          </a:p>
          <a:p>
            <a:pPr lvl="2"/>
            <a:r>
              <a:rPr lang="es-ES" altLang="es-419" smtClean="0"/>
              <a:t>Tercer nivel</a:t>
            </a:r>
          </a:p>
          <a:p>
            <a:pPr lvl="3"/>
            <a:r>
              <a:rPr lang="es-ES" altLang="es-419" smtClean="0"/>
              <a:t>Cuarto nivel</a:t>
            </a:r>
          </a:p>
          <a:p>
            <a:pPr lvl="4"/>
            <a:r>
              <a:rPr lang="es-ES" altLang="es-419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ADBE38A8-573E-47E0-BDAE-F36C1A18B685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4180401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419" altLang="es-419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C557EF-7988-4470-911D-64019886A421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1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62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419" altLang="es-419" smtClean="0"/>
          </a:p>
        </p:txBody>
      </p:sp>
      <p:sp>
        <p:nvSpPr>
          <p:cNvPr id="3891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3BA59F0-CCC9-46BD-B483-D213C6823973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15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94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419" altLang="es-419" smtClean="0"/>
          </a:p>
        </p:txBody>
      </p:sp>
      <p:sp>
        <p:nvSpPr>
          <p:cNvPr id="409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E2A9D50-9B76-418A-8DA9-8DAFB3525F35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16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34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419" altLang="es-419" smtClean="0"/>
          </a:p>
        </p:txBody>
      </p:sp>
      <p:sp>
        <p:nvSpPr>
          <p:cNvPr id="430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FAABDFF-1880-4C3A-A5DA-C604A6FFCB2F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17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09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419" altLang="es-419" smtClean="0"/>
          </a:p>
        </p:txBody>
      </p:sp>
      <p:sp>
        <p:nvSpPr>
          <p:cNvPr id="471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D4760A-1C98-4297-B30D-B37ED16B5629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21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20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419" altLang="es-419" smtClean="0"/>
          </a:p>
        </p:txBody>
      </p:sp>
      <p:sp>
        <p:nvSpPr>
          <p:cNvPr id="491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B2A7DD3-2843-48F3-ADC2-3E2AF5AD96FB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22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47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419" altLang="es-419" smtClean="0"/>
          </a:p>
        </p:txBody>
      </p:sp>
      <p:sp>
        <p:nvSpPr>
          <p:cNvPr id="5120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3806A31-4D50-4669-AE6B-9A9CCA4BB4E1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23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38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419" altLang="es-419" smtClean="0"/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FBF5ED6-04BB-491E-895C-C1735EA20402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25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72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419" altLang="es-419" smtClean="0"/>
          </a:p>
        </p:txBody>
      </p:sp>
      <p:sp>
        <p:nvSpPr>
          <p:cNvPr id="5632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412F9AB-14F5-45DD-973D-60F513EA09A2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26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02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419" altLang="es-419" smtClean="0"/>
          </a:p>
        </p:txBody>
      </p:sp>
      <p:sp>
        <p:nvSpPr>
          <p:cNvPr id="6041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16CC17C-C3E8-4441-9587-0F16D7CFB816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29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61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419" altLang="es-419" smtClean="0"/>
          </a:p>
        </p:txBody>
      </p:sp>
      <p:sp>
        <p:nvSpPr>
          <p:cNvPr id="6246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5B4EDA2-B76C-41DE-ACA1-45F20DE49E89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32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69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419" altLang="es-419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922743C-EDA1-4486-BE93-191B7D0E1BBC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2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83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419" altLang="es-419" smtClean="0"/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34048C5-4DD8-4138-9309-B8478C3373D7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36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34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419" altLang="es-419" smtClean="0"/>
          </a:p>
        </p:txBody>
      </p:sp>
      <p:sp>
        <p:nvSpPr>
          <p:cNvPr id="696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7135C19-82FC-4A25-BFC5-47B50B738A2C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37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88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419" altLang="es-419" smtClean="0"/>
          </a:p>
        </p:txBody>
      </p:sp>
      <p:sp>
        <p:nvSpPr>
          <p:cNvPr id="716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196B88E-9A1F-4993-A163-D6B19F139370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38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44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419" altLang="es-419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B4101E8-9056-406E-885D-7DA6B9518EC2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3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16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419" altLang="es-419" smtClean="0"/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38A8651-8941-4C49-9345-29659A1920B0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4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6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419" altLang="es-419" smtClean="0"/>
          </a:p>
        </p:txBody>
      </p:sp>
      <p:sp>
        <p:nvSpPr>
          <p:cNvPr id="245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39E78AE-25F1-49EC-8C66-D186FB858C21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6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419" altLang="es-419" smtClean="0"/>
          </a:p>
        </p:txBody>
      </p:sp>
      <p:sp>
        <p:nvSpPr>
          <p:cNvPr id="2662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95E4467-B6CE-4A32-9688-98CC246240A5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7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42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419" altLang="es-419" smtClean="0"/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50A6086-F261-4140-9E8D-8986A5366D6D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9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3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419" altLang="es-419" smtClean="0"/>
          </a:p>
        </p:txBody>
      </p:sp>
      <p:sp>
        <p:nvSpPr>
          <p:cNvPr id="3277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382D4CC-ADB7-4A06-8384-F7E4220A9C86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11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29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419" altLang="es-419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6363DE7-903E-450C-A36E-24F1D863B184}" type="slidenum">
              <a:rPr lang="es-ES" altLang="es-419" sz="1200">
                <a:latin typeface="Calibri" panose="020F0502020204030204" pitchFamily="34" charset="0"/>
              </a:rPr>
              <a:pPr eaLnBrk="1" hangingPunct="1"/>
              <a:t>12</a:t>
            </a:fld>
            <a:endParaRPr lang="es-ES" altLang="es-419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2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0 Rectángulo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21FB38-D5D6-43FF-AB25-3E5CB2EE8D1B}" type="datetimeFigureOut">
              <a:rPr lang="es-ES" altLang="es-419"/>
              <a:pPr/>
              <a:t>22/04/2020</a:t>
            </a:fld>
            <a:endParaRPr lang="es-ES" altLang="es-419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10C350-D480-432F-BC64-FF055F0B2FDD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1409866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155EC8-0160-4D7D-8C96-C6B36FFBD151}" type="datetimeFigureOut">
              <a:rPr lang="es-ES" altLang="es-419"/>
              <a:pPr/>
              <a:t>22/04/2020</a:t>
            </a:fld>
            <a:endParaRPr lang="es-ES" altLang="es-419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22194-EAFA-4F78-A85F-38D39CF66028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94150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10800000" algn="tl" rotWithShape="0">
              <a:srgbClr val="00000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10 Rectángulo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61E2D-BA5B-4576-B0E5-FE6997827BAF}" type="datetimeFigureOut">
              <a:rPr lang="es-ES" altLang="es-419"/>
              <a:pPr/>
              <a:t>22/04/2020</a:t>
            </a:fld>
            <a:endParaRPr lang="es-ES" altLang="es-419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B7657-606B-429B-ACDA-745E1EC4504F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372638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CCB69-CF3F-4097-8AE8-9F823BFE5919}" type="datetimeFigureOut">
              <a:rPr lang="es-ES" altLang="es-419"/>
              <a:pPr/>
              <a:t>22/04/2020</a:t>
            </a:fld>
            <a:endParaRPr lang="es-ES" altLang="es-419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3D411-D54E-447B-B019-4B14FC678A40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166016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0 Rectángulo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FE15BB-5AC8-445F-90EE-F7B6253F9779}" type="datetimeFigureOut">
              <a:rPr lang="es-ES" altLang="es-419"/>
              <a:pPr/>
              <a:t>22/04/2020</a:t>
            </a:fld>
            <a:endParaRPr lang="es-ES" altLang="es-419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3EA315-1E1D-4346-BC5F-19683B28B707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4276944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F952C-F90A-4B22-83EC-C37FD5E2AC97}" type="datetimeFigureOut">
              <a:rPr lang="es-ES" altLang="es-419"/>
              <a:pPr/>
              <a:t>22/04/2020</a:t>
            </a:fld>
            <a:endParaRPr lang="es-ES" altLang="es-419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ED665-5AE4-401F-992A-3829D9FB1DB3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148975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E79541-910F-47E5-9A02-B8AFCB7147EA}" type="datetimeFigureOut">
              <a:rPr lang="es-ES" altLang="es-419"/>
              <a:pPr/>
              <a:t>22/04/2020</a:t>
            </a:fld>
            <a:endParaRPr lang="es-ES" altLang="es-419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FBE36-1C99-40BC-8160-CC2E8618A2D8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302060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3D3D9-0822-4AD2-9DDA-9012E261B214}" type="datetimeFigureOut">
              <a:rPr lang="es-ES" altLang="es-419"/>
              <a:pPr/>
              <a:t>22/04/2020</a:t>
            </a:fld>
            <a:endParaRPr lang="es-ES" altLang="es-419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94620-6D92-44E8-974C-98F8E2B4C6F8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352033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80BBCA-33AE-44FA-9609-A6446B8CC481}" type="datetimeFigureOut">
              <a:rPr lang="es-ES" altLang="es-419"/>
              <a:pPr/>
              <a:t>22/04/2020</a:t>
            </a:fld>
            <a:endParaRPr lang="es-ES" altLang="es-419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8BA3A-A639-4355-B2FD-60F3EAAD4FAA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381063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Rectángulo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Rectángulo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D46807-4C98-4194-84B5-B3D4EEA7D622}" type="datetimeFigureOut">
              <a:rPr lang="es-ES" altLang="es-419"/>
              <a:pPr/>
              <a:t>22/04/2020</a:t>
            </a:fld>
            <a:endParaRPr lang="es-ES" altLang="es-419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E85D6-4146-40CD-A11B-9A48EB5C5883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179451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Rectángulo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Rectángulo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A334C255-D8B3-4053-91BC-FF9D8D15823A}" type="datetimeFigureOut">
              <a:rPr lang="es-ES" altLang="es-419"/>
              <a:pPr/>
              <a:t>22/04/2020</a:t>
            </a:fld>
            <a:endParaRPr lang="es-ES" altLang="es-419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C582E481-AA88-482C-91BC-9AFB3F0E94F5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881910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  <a:sp3d prstMaterial="matte">
              <a:bevelT w="50800" h="10160"/>
            </a:sp3d>
          </a:bodyPr>
          <a:lstStyle/>
          <a:p>
            <a:pPr lvl="0"/>
            <a:r>
              <a:rPr lang="es-ES" altLang="es-419" smtClean="0"/>
              <a:t>Haga clic para modificar el estilo de título del patrón</a:t>
            </a:r>
            <a:endParaRPr lang="en-US" altLang="es-419" smtClean="0"/>
          </a:p>
        </p:txBody>
      </p:sp>
      <p:sp>
        <p:nvSpPr>
          <p:cNvPr id="102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 smtClean="0"/>
              <a:t>Haga clic para modificar el estilo de texto del patrón</a:t>
            </a:r>
          </a:p>
          <a:p>
            <a:pPr lvl="1"/>
            <a:r>
              <a:rPr lang="es-ES" altLang="es-419" smtClean="0"/>
              <a:t>Segundo nivel</a:t>
            </a:r>
          </a:p>
          <a:p>
            <a:pPr lvl="2"/>
            <a:r>
              <a:rPr lang="es-ES" altLang="es-419" smtClean="0"/>
              <a:t>Tercer nivel</a:t>
            </a:r>
          </a:p>
          <a:p>
            <a:pPr lvl="3"/>
            <a:r>
              <a:rPr lang="es-ES" altLang="es-419" smtClean="0"/>
              <a:t>Cuarto nivel</a:t>
            </a:r>
          </a:p>
          <a:p>
            <a:pPr lvl="4"/>
            <a:r>
              <a:rPr lang="es-ES" altLang="es-419" smtClean="0"/>
              <a:t>Quinto nivel</a:t>
            </a:r>
            <a:endParaRPr lang="en-US" altLang="es-419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</a:lstStyle>
          <a:p>
            <a:fld id="{06F5899F-CC1C-4B8A-84BD-188E02AE04AE}" type="datetimeFigureOut">
              <a:rPr lang="es-ES" altLang="es-419"/>
              <a:pPr/>
              <a:t>22/04/2020</a:t>
            </a:fld>
            <a:endParaRPr lang="es-ES" altLang="es-419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</a:lstStyle>
          <a:p>
            <a:fld id="{47CBC9D5-EE54-42F9-B817-02AFB04A5FE2}" type="slidenum">
              <a:rPr lang="es-ES" altLang="es-419"/>
              <a:pPr/>
              <a:t>‹Nº›</a:t>
            </a:fld>
            <a:endParaRPr lang="es-ES" altLang="es-41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3" r:id="rId2"/>
    <p:sldLayoutId id="2147483849" r:id="rId3"/>
    <p:sldLayoutId id="2147483844" r:id="rId4"/>
    <p:sldLayoutId id="2147483845" r:id="rId5"/>
    <p:sldLayoutId id="2147483846" r:id="rId6"/>
    <p:sldLayoutId id="2147483850" r:id="rId7"/>
    <p:sldLayoutId id="2147483851" r:id="rId8"/>
    <p:sldLayoutId id="2147483852" r:id="rId9"/>
    <p:sldLayoutId id="2147483847" r:id="rId10"/>
    <p:sldLayoutId id="21474838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CONFLICTO ARMADO COLOMBIANO</a:t>
            </a:r>
            <a:endParaRPr lang="es-E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4338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r>
              <a:rPr lang="es-ES" altLang="es-419" smtClean="0"/>
              <a:t>Años 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>
                <a:ea typeface="ＭＳ Ｐゴシック" charset="0"/>
              </a:rPr>
              <a:t>SEGUNDO PARO CIVICO NACIONAL</a:t>
            </a:r>
            <a:endParaRPr lang="es-ES" dirty="0">
              <a:ea typeface="ＭＳ Ｐゴシック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MAS : MUERTE A SECUESTRADORES</a:t>
            </a:r>
            <a:endParaRPr lang="es-E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>
                <a:ea typeface="+mn-ea"/>
                <a:cs typeface="+mn-cs"/>
              </a:rPr>
              <a:t>CREADO EN 1981 POR 223 NARCOTRAFICANTES QUIENES FINANCIABAN.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>
                <a:ea typeface="+mn-ea"/>
                <a:cs typeface="+mn-cs"/>
              </a:rPr>
              <a:t>COMPOSICION: 2000 MATONES PARA ASESINAR A PERSONAS DE LA IZQUIERDA Y QUIENES ESTUVIERAN INVOLUCRADOS EN ACTOS DE SECUESTRO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>
                <a:ea typeface="+mn-ea"/>
                <a:cs typeface="+mn-cs"/>
              </a:rPr>
              <a:t>DENTRO DEL MAS HABIAN MIEMBROS ACTIVOS DE LAS FUERZAS ARMADAS( EJERCITO COLOMBIANO)</a:t>
            </a:r>
            <a:endParaRPr lang="es-E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ACCIONES DEL M-19</a:t>
            </a:r>
            <a:endParaRPr lang="es-ES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6387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 2" charset="0"/>
              <a:buChar char=""/>
              <a:defRPr/>
            </a:pPr>
            <a:r>
              <a:rPr lang="es-ES">
                <a:ea typeface="ＭＳ Ｐゴシック" charset="0"/>
              </a:rPr>
              <a:t>ROBO DE 500 ARMAS DEL EJERCITO EN EL CANTON NORTE DE BOGOTA</a:t>
            </a:r>
          </a:p>
          <a:p>
            <a:pPr eaLnBrk="1" hangingPunct="1">
              <a:buFont typeface="Wingdings 2" charset="0"/>
              <a:buChar char=""/>
              <a:defRPr/>
            </a:pPr>
            <a:r>
              <a:rPr lang="es-ES">
                <a:ea typeface="ＭＳ Ｐゴシック" charset="0"/>
              </a:rPr>
              <a:t>TOMA DURANTE 61 DIAS DE LA EMBAJADA DE LA REPUBLICA DOMINICANA DONDE TUVIERON REHENES COMO LOS EMBAJADORES DE ESTADOS UNIDOS, VENEZUELA , BRASIL, MEXICO,SUIZA  Y EL NUNCIO APOSTOLICO</a:t>
            </a:r>
          </a:p>
        </p:txBody>
      </p:sp>
      <p:pic>
        <p:nvPicPr>
          <p:cNvPr id="33795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773238"/>
            <a:ext cx="4038600" cy="4624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705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7050" y="0"/>
            <a:ext cx="607695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" y="3594100"/>
            <a:ext cx="607695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900" y="3594100"/>
            <a:ext cx="334010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pic>
        <p:nvPicPr>
          <p:cNvPr id="36866" name="toma de la embajada dominicana.mp4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5888"/>
            <a:ext cx="9144000" cy="612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L</a:t>
            </a:r>
            <a:r>
              <a:rPr lang="es-E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 ECONOMIA</a:t>
            </a:r>
            <a:endParaRPr lang="es-E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4040188" cy="100012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>
                <a:ea typeface="+mn-ea"/>
                <a:cs typeface="+mn-cs"/>
              </a:rPr>
              <a:t>CRISIS ECONOMICA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ES" dirty="0">
              <a:ea typeface="+mn-ea"/>
              <a:cs typeface="+mn-cs"/>
            </a:endParaRPr>
          </a:p>
        </p:txBody>
      </p:sp>
      <p:sp>
        <p:nvSpPr>
          <p:cNvPr id="37891" name="2 Marcador de contenido"/>
          <p:cNvSpPr>
            <a:spLocks noGrp="1"/>
          </p:cNvSpPr>
          <p:nvPr>
            <p:ph sz="half" idx="2"/>
          </p:nvPr>
        </p:nvSpPr>
        <p:spPr>
          <a:xfrm>
            <a:off x="457200" y="2500313"/>
            <a:ext cx="4040188" cy="3625850"/>
          </a:xfrm>
        </p:spPr>
        <p:txBody>
          <a:bodyPr/>
          <a:lstStyle/>
          <a:p>
            <a:pPr eaLnBrk="1" hangingPunct="1"/>
            <a:r>
              <a:rPr lang="es-ES" altLang="es-419" smtClean="0"/>
              <a:t>PERDIDAS DE 5.640.000.000 DE 20 EMPRESAS: COLTEJER, AVIANCA,FABRICATO, TEJICONDOR, COLMOTORES , PAZ DEL RIO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>
                <a:ea typeface="+mn-ea"/>
                <a:cs typeface="+mn-cs"/>
              </a:rPr>
              <a:t>NARCOTRAFICO Y CONTRABANDO</a:t>
            </a:r>
            <a:endParaRPr lang="es-ES" dirty="0">
              <a:ea typeface="+mn-ea"/>
              <a:cs typeface="+mn-cs"/>
            </a:endParaRPr>
          </a:p>
        </p:txBody>
      </p:sp>
      <p:sp>
        <p:nvSpPr>
          <p:cNvPr id="37893" name="6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3"/>
            <a:ext cx="4041775" cy="3951287"/>
          </a:xfrm>
        </p:spPr>
        <p:txBody>
          <a:bodyPr/>
          <a:lstStyle/>
          <a:p>
            <a:pPr eaLnBrk="1" hangingPunct="1"/>
            <a:r>
              <a:rPr lang="es-ES" altLang="es-419" smtClean="0"/>
              <a:t>ECONOMIA SUBTERRANEA EN AUGE POR LA INCAPACIDAD DE LAS CLASES DIRIGENTES PARA OFRECER RESPUESTAS GLOBALES  A LA CRISIS ECONOMICA</a:t>
            </a:r>
          </a:p>
          <a:p>
            <a:pPr eaLnBrk="1" hangingPunct="1"/>
            <a:r>
              <a:rPr lang="es-ES" altLang="es-419" smtClean="0"/>
              <a:t>SE ELEVARON LOS PRECIOS DE FINCA RAIZ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RELACIONES INTERNACIONALES</a:t>
            </a:r>
            <a:endParaRPr lang="es-E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993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altLang="es-419" smtClean="0"/>
              <a:t>SE FIRMA EN PANAMA UN TRATADO RELACIONADO CON LOS DERECHOS DE COLOMBIA SOBRE EL CANAL DE PANAMA</a:t>
            </a:r>
          </a:p>
          <a:p>
            <a:pPr eaLnBrk="1" hangingPunct="1"/>
            <a:r>
              <a:rPr lang="es-ES" altLang="es-419" smtClean="0"/>
              <a:t>SE CONSOLIDO EL TRATADO CON ESTADOS UNIDOS REFERENTE A LAS ZONAS DE DISPUTA CON NICARAGUA EN EL MAR CARIBE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s-ES" dirty="0" smtClean="0">
                <a:ea typeface="+mj-ea"/>
                <a:cs typeface="+mj-cs"/>
              </a:rPr>
              <a:t>GOBIERNO DE BELISARIO BETANCOURT 1982- 1986</a:t>
            </a:r>
            <a:endParaRPr lang="es-ES" dirty="0">
              <a:ea typeface="+mj-ea"/>
              <a:cs typeface="+mj-cs"/>
            </a:endParaRPr>
          </a:p>
        </p:txBody>
      </p:sp>
      <p:sp>
        <p:nvSpPr>
          <p:cNvPr id="41986" name="2 Marcador de contenido"/>
          <p:cNvSpPr>
            <a:spLocks noGrp="1"/>
          </p:cNvSpPr>
          <p:nvPr>
            <p:ph sz="half" idx="1"/>
          </p:nvPr>
        </p:nvSpPr>
        <p:spPr>
          <a:xfrm>
            <a:off x="107950" y="1484313"/>
            <a:ext cx="4535488" cy="5373687"/>
          </a:xfrm>
        </p:spPr>
        <p:txBody>
          <a:bodyPr/>
          <a:lstStyle/>
          <a:p>
            <a:pPr eaLnBrk="1" hangingPunct="1"/>
            <a:r>
              <a:rPr lang="es-ES" altLang="es-419" sz="2400" smtClean="0"/>
              <a:t>SITUACION ECONOMICA CRITICA: DISMINUYO LA PRODUCCION INDUSTRIAL EN UN 2,6% YA QUE 14  DE LOS 28 SECTORES INDUSTRIALES BAJARON SU  PRODUCCION.</a:t>
            </a:r>
          </a:p>
          <a:p>
            <a:pPr eaLnBrk="1" hangingPunct="1"/>
            <a:r>
              <a:rPr lang="es-ES" altLang="es-419" sz="2400" smtClean="0"/>
              <a:t>DISMINUCION DE RENTAS INTERNAS Y EXPORTACIONES</a:t>
            </a:r>
          </a:p>
          <a:p>
            <a:pPr eaLnBrk="1" hangingPunct="1"/>
            <a:r>
              <a:rPr lang="es-ES" altLang="es-419" sz="2400" smtClean="0"/>
              <a:t>EL CAPITAL FINANCIERO ESTABA MUY CONCENTRADO</a:t>
            </a:r>
          </a:p>
          <a:p>
            <a:pPr eaLnBrk="1" hangingPunct="1"/>
            <a:endParaRPr lang="es-ES" altLang="es-419" sz="2400" smtClean="0"/>
          </a:p>
          <a:p>
            <a:pPr eaLnBrk="1" hangingPunct="1"/>
            <a:endParaRPr lang="es-ES" altLang="es-419" sz="2400" smtClean="0"/>
          </a:p>
          <a:p>
            <a:pPr eaLnBrk="1" hangingPunct="1"/>
            <a:endParaRPr lang="es-ES" altLang="es-419" sz="2400" smtClean="0"/>
          </a:p>
          <a:p>
            <a:pPr eaLnBrk="1" hangingPunct="1"/>
            <a:endParaRPr lang="es-ES" altLang="es-419" sz="2400" smtClean="0"/>
          </a:p>
          <a:p>
            <a:pPr eaLnBrk="1" hangingPunct="1"/>
            <a:endParaRPr lang="es-ES" altLang="es-419" sz="2400" smtClean="0"/>
          </a:p>
          <a:p>
            <a:pPr eaLnBrk="1" hangingPunct="1"/>
            <a:endParaRPr lang="es-ES" altLang="es-419" sz="2400" smtClean="0"/>
          </a:p>
          <a:p>
            <a:pPr eaLnBrk="1" hangingPunct="1"/>
            <a:r>
              <a:rPr lang="es-ES" altLang="es-419" sz="2400" smtClean="0"/>
              <a:t>.</a:t>
            </a:r>
          </a:p>
        </p:txBody>
      </p:sp>
      <p:pic>
        <p:nvPicPr>
          <p:cNvPr id="41987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773238"/>
            <a:ext cx="4038600" cy="462438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s-ES" dirty="0" smtClean="0">
                <a:ea typeface="+mj-ea"/>
                <a:cs typeface="+mj-cs"/>
              </a:rPr>
              <a:t>ECONOMIA DURANTE EL GNO DE BELISARIO 1982-1986</a:t>
            </a:r>
            <a:endParaRPr lang="es-ES" dirty="0">
              <a:ea typeface="+mj-ea"/>
              <a:cs typeface="+mj-cs"/>
            </a:endParaRPr>
          </a:p>
        </p:txBody>
      </p:sp>
      <p:sp>
        <p:nvSpPr>
          <p:cNvPr id="44035" name="CuadroTexto 8"/>
          <p:cNvSpPr txBox="1">
            <a:spLocks noChangeArrowheads="1"/>
          </p:cNvSpPr>
          <p:nvPr/>
        </p:nvSpPr>
        <p:spPr bwMode="auto">
          <a:xfrm>
            <a:off x="3924300" y="3644900"/>
            <a:ext cx="1439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419" sz="1800"/>
              <a:t>Crisis económica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>
                <a:latin typeface="Calibri" charset="0"/>
                <a:ea typeface="MS PGothic" charset="0"/>
              </a:rPr>
              <a:t>PARAMILITARISMO </a:t>
            </a:r>
            <a:br>
              <a:rPr lang="es-ES">
                <a:latin typeface="Calibri" charset="0"/>
                <a:ea typeface="MS PGothic" charset="0"/>
              </a:rPr>
            </a:br>
            <a:r>
              <a:rPr lang="es-ES">
                <a:latin typeface="Calibri" charset="0"/>
                <a:ea typeface="MS PGothic" charset="0"/>
              </a:rPr>
              <a:t>EN COLOMBIA </a:t>
            </a:r>
          </a:p>
        </p:txBody>
      </p:sp>
      <p:sp>
        <p:nvSpPr>
          <p:cNvPr id="84994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charset="0"/>
              <a:buChar char=""/>
              <a:defRPr/>
            </a:pPr>
            <a:r>
              <a:rPr lang="es-ES" dirty="0">
                <a:latin typeface="Calibri" charset="0"/>
                <a:ea typeface="MS PGothic" charset="0"/>
              </a:rPr>
              <a:t>LAS CONVIVIR, </a:t>
            </a:r>
          </a:p>
          <a:p>
            <a:pPr>
              <a:buFont typeface="Wingdings 2" charset="0"/>
              <a:buChar char=""/>
              <a:defRPr/>
            </a:pPr>
            <a:r>
              <a:rPr lang="es-ES" dirty="0">
                <a:latin typeface="Calibri" charset="0"/>
                <a:ea typeface="MS PGothic" charset="0"/>
              </a:rPr>
              <a:t>LOS 12 APOSTOLES</a:t>
            </a:r>
          </a:p>
          <a:p>
            <a:pPr>
              <a:buFont typeface="Wingdings 2" charset="0"/>
              <a:buChar char=""/>
              <a:defRPr/>
            </a:pPr>
            <a:r>
              <a:rPr lang="es-ES" dirty="0">
                <a:latin typeface="Calibri" charset="0"/>
                <a:ea typeface="MS PGothic" charset="0"/>
              </a:rPr>
              <a:t>EL CONDOR </a:t>
            </a:r>
          </a:p>
          <a:p>
            <a:pPr>
              <a:buFont typeface="Wingdings 2" charset="0"/>
              <a:buChar char=""/>
              <a:defRPr/>
            </a:pPr>
            <a:r>
              <a:rPr lang="es-ES" dirty="0">
                <a:latin typeface="Calibri" charset="0"/>
                <a:ea typeface="MS PGothic" charset="0"/>
              </a:rPr>
              <a:t>BLOQUE METRO </a:t>
            </a:r>
          </a:p>
          <a:p>
            <a:pPr>
              <a:buFont typeface="Wingdings 2" charset="0"/>
              <a:buChar char=""/>
              <a:defRPr/>
            </a:pPr>
            <a:r>
              <a:rPr lang="es-ES" dirty="0">
                <a:latin typeface="Calibri" charset="0"/>
                <a:ea typeface="MS PGothic" charset="0"/>
              </a:rPr>
              <a:t>AUC  ( AUTODEFENSAS </a:t>
            </a:r>
            <a:endParaRPr lang="es-ES" dirty="0" smtClean="0">
              <a:latin typeface="Calibri" charset="0"/>
              <a:ea typeface="MS PGothic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s-ES" dirty="0" smtClean="0">
                <a:latin typeface="Calibri" charset="0"/>
                <a:ea typeface="MS PGothic" charset="0"/>
              </a:rPr>
              <a:t>UNIDAS </a:t>
            </a:r>
            <a:r>
              <a:rPr lang="es-ES" dirty="0">
                <a:latin typeface="Calibri" charset="0"/>
                <a:ea typeface="MS PGothic" charset="0"/>
              </a:rPr>
              <a:t>DE COLOMBIA</a:t>
            </a:r>
            <a:r>
              <a:rPr lang="es-ES" dirty="0" smtClean="0">
                <a:latin typeface="Calibri" charset="0"/>
                <a:ea typeface="MS PGothic" charset="0"/>
              </a:rPr>
              <a:t>)</a:t>
            </a:r>
          </a:p>
          <a:p>
            <a:pPr marL="0" indent="0">
              <a:buFont typeface="Arial" charset="0"/>
              <a:buNone/>
              <a:defRPr/>
            </a:pPr>
            <a:r>
              <a:rPr lang="es-ES" dirty="0" smtClean="0">
                <a:solidFill>
                  <a:srgbClr val="FF0000"/>
                </a:solidFill>
                <a:latin typeface="Calibri" charset="0"/>
                <a:ea typeface="MS PGothic" charset="0"/>
              </a:rPr>
              <a:t>Iniciaron en 1982 como autodefensas en las reuniones de ganaderos y miembros del </a:t>
            </a:r>
          </a:p>
          <a:p>
            <a:pPr marL="0" indent="0">
              <a:buFont typeface="Arial" charset="0"/>
              <a:buNone/>
              <a:defRPr/>
            </a:pPr>
            <a:r>
              <a:rPr lang="es-ES" dirty="0" smtClean="0">
                <a:solidFill>
                  <a:srgbClr val="FF0000"/>
                </a:solidFill>
                <a:latin typeface="Calibri" charset="0"/>
                <a:ea typeface="MS PGothic" charset="0"/>
              </a:rPr>
              <a:t>ejercito nacional</a:t>
            </a:r>
            <a:endParaRPr lang="es-ES" dirty="0">
              <a:solidFill>
                <a:srgbClr val="FF0000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45059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PRESIDENTES AÑOS 80</a:t>
            </a:r>
            <a:endParaRPr lang="es-ES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5875"/>
          </a:xfrm>
        </p:spPr>
        <p:txBody>
          <a:bodyPr/>
          <a:lstStyle/>
          <a:p>
            <a:pPr eaLnBrk="1" hangingPunct="1"/>
            <a:r>
              <a:rPr lang="es-ES" altLang="es-419" smtClean="0"/>
              <a:t>JULIO CESAR TURBAY AYALA ( 1978- 1982)</a:t>
            </a:r>
          </a:p>
          <a:p>
            <a:pPr eaLnBrk="1" hangingPunct="1"/>
            <a:r>
              <a:rPr lang="es-ES" altLang="es-419" smtClean="0"/>
              <a:t>BELISARI0 BETANCOURT ( 1982- 1986)</a:t>
            </a:r>
          </a:p>
          <a:p>
            <a:pPr eaLnBrk="1" hangingPunct="1"/>
            <a:r>
              <a:rPr lang="es-ES" altLang="es-419" smtClean="0"/>
              <a:t>VIRGILIO BARCO ( 1986- 1990)</a:t>
            </a:r>
          </a:p>
          <a:p>
            <a:pPr eaLnBrk="1" hangingPunct="1"/>
            <a:endParaRPr lang="es-ES" altLang="es-419" smtClean="0"/>
          </a:p>
          <a:p>
            <a:pPr eaLnBrk="1" hangingPunct="1"/>
            <a:endParaRPr lang="es-ES" altLang="es-419" smtClean="0"/>
          </a:p>
          <a:p>
            <a:pPr eaLnBrk="1" hangingPunct="1"/>
            <a:endParaRPr lang="es-ES" altLang="es-419" smtClean="0"/>
          </a:p>
        </p:txBody>
      </p:sp>
      <p:pic>
        <p:nvPicPr>
          <p:cNvPr id="16387" name="4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500438"/>
            <a:ext cx="321468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5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3357563"/>
            <a:ext cx="291465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525" y="3357563"/>
            <a:ext cx="2911475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ea typeface="ＭＳ Ｐゴシック" charset="0"/>
              </a:rPr>
              <a:t>GESTION PRESIDENCIAL</a:t>
            </a:r>
            <a:endParaRPr lang="es-ES" dirty="0">
              <a:ea typeface="ＭＳ Ｐゴシック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s-ES" dirty="0" smtClean="0">
                <a:ea typeface="+mj-ea"/>
                <a:cs typeface="+mj-cs"/>
              </a:rPr>
              <a:t>POLITICA INTERNACIONAL</a:t>
            </a:r>
            <a:endParaRPr lang="es-ES" dirty="0">
              <a:ea typeface="+mj-ea"/>
              <a:cs typeface="+mj-cs"/>
            </a:endParaRPr>
          </a:p>
        </p:txBody>
      </p:sp>
      <p:sp>
        <p:nvSpPr>
          <p:cNvPr id="50178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>
              <a:buFont typeface="Wingdings 2" charset="0"/>
              <a:buChar char=""/>
              <a:defRPr/>
            </a:pPr>
            <a:r>
              <a:rPr lang="es-ES" sz="2000" dirty="0">
                <a:ea typeface="ＭＳ Ｐゴシック" charset="0"/>
              </a:rPr>
              <a:t>CREACION DEL GRUPO DE CONTADORA</a:t>
            </a:r>
            <a:r>
              <a:rPr lang="es-ES" sz="2000" dirty="0" smtClean="0">
                <a:solidFill>
                  <a:srgbClr val="FF0000"/>
                </a:solidFill>
                <a:ea typeface="ＭＳ Ｐゴシック" charset="0"/>
              </a:rPr>
              <a:t>: COLOMBIA , MEXICO, VENEZUELA , PANAMA </a:t>
            </a:r>
          </a:p>
          <a:p>
            <a:pPr eaLnBrk="1" hangingPunct="1">
              <a:buFont typeface="Wingdings 2" charset="0"/>
              <a:buChar char=""/>
              <a:defRPr/>
            </a:pPr>
            <a:r>
              <a:rPr lang="es-ES" sz="2000" dirty="0" smtClean="0">
                <a:solidFill>
                  <a:srgbClr val="FF6600"/>
                </a:solidFill>
                <a:ea typeface="ＭＳ Ｐゴシック" charset="0"/>
              </a:rPr>
              <a:t> PARA RESPONDER AL PROBLEMA DE LA 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  <a:ea typeface="ＭＳ Ｐゴシック" charset="0"/>
              </a:rPr>
              <a:t>PAZ SIN </a:t>
            </a:r>
            <a:r>
              <a:rPr lang="es-ES" sz="2000" dirty="0">
                <a:solidFill>
                  <a:schemeClr val="accent4">
                    <a:lumMod val="75000"/>
                  </a:schemeClr>
                </a:solidFill>
                <a:ea typeface="ＭＳ Ｐゴシック" charset="0"/>
              </a:rPr>
              <a:t>INTERVENCION DE 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  <a:ea typeface="ＭＳ Ｐゴシック" charset="0"/>
              </a:rPr>
              <a:t>ESTADOS </a:t>
            </a:r>
            <a:r>
              <a:rPr lang="es-ES" sz="2000" dirty="0" smtClean="0">
                <a:solidFill>
                  <a:srgbClr val="479249"/>
                </a:solidFill>
                <a:ea typeface="ＭＳ Ｐゴシック" charset="0"/>
              </a:rPr>
              <a:t>UNIDOS</a:t>
            </a:r>
            <a:r>
              <a:rPr lang="es-ES" sz="2000" dirty="0" smtClean="0">
                <a:ea typeface="ＭＳ Ｐゴシック" charset="0"/>
              </a:rPr>
              <a:t> 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</a:rPr>
              <a:t>EN NICARAGUA, GUATEMALA , SALVADOR, Y HONDURAS</a:t>
            </a:r>
          </a:p>
          <a:p>
            <a:pPr eaLnBrk="1" hangingPunct="1">
              <a:buFont typeface="Wingdings 2" charset="0"/>
              <a:buChar char=""/>
              <a:defRPr/>
            </a:pPr>
            <a:r>
              <a:rPr lang="es-ES" sz="2000" dirty="0" smtClean="0">
                <a:ea typeface="ＭＳ Ｐゴシック" charset="0"/>
              </a:rPr>
              <a:t>ESTE PLAN DE PAZ FUE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APOYADO POR LA ASAMBLEA GENERAL DE LA ONU</a:t>
            </a:r>
            <a:endParaRPr lang="es-ES" sz="2000" dirty="0">
              <a:solidFill>
                <a:schemeClr val="accent1">
                  <a:lumMod val="75000"/>
                </a:schemeClr>
              </a:solidFill>
              <a:ea typeface="ＭＳ Ｐゴシック" charset="0"/>
            </a:endParaRPr>
          </a:p>
        </p:txBody>
      </p:sp>
      <p:sp>
        <p:nvSpPr>
          <p:cNvPr id="46083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endParaRPr lang="es-419" altLang="es-419" smtClean="0"/>
          </a:p>
        </p:txBody>
      </p:sp>
      <p:pic>
        <p:nvPicPr>
          <p:cNvPr id="4608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773238"/>
            <a:ext cx="403225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s-ES" dirty="0" smtClean="0">
                <a:ea typeface="+mj-ea"/>
                <a:cs typeface="+mj-cs"/>
              </a:rPr>
              <a:t>GRUPO CONTADORA</a:t>
            </a:r>
            <a:endParaRPr lang="es-ES" dirty="0">
              <a:ea typeface="+mj-ea"/>
              <a:cs typeface="+mj-cs"/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813" y="1571625"/>
            <a:ext cx="7858125" cy="3352800"/>
          </a:xfrm>
          <a:noFill/>
        </p:spPr>
      </p:pic>
      <p:sp>
        <p:nvSpPr>
          <p:cNvPr id="48131" name="4 CuadroTexto"/>
          <p:cNvSpPr txBox="1">
            <a:spLocks noChangeArrowheads="1"/>
          </p:cNvSpPr>
          <p:nvPr/>
        </p:nvSpPr>
        <p:spPr bwMode="auto">
          <a:xfrm>
            <a:off x="285750" y="5072063"/>
            <a:ext cx="85010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419" sz="1600"/>
              <a:t>Colombia, Venezuela, México y Panamá constituyeron en enero de 1983 una plataforma que pretendía acabar con los conflictos políticos que tenían lugar en Centroamérica y que recibió el nombre de Grupo de Contadora. En esta fotografía,, aparecen el presidente colombiano, Belisario Betancur; el de Venezuela, Luis Herrera Campins; el de México, Miguel de la Madrid; y el presidente de Panamá, Ricardo de la Espriella.</a:t>
            </a:r>
          </a:p>
          <a:p>
            <a:pPr eaLnBrk="1" hangingPunct="1"/>
            <a:endParaRPr lang="es-ES" altLang="es-419"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s-ES" dirty="0" smtClean="0">
                <a:ea typeface="+mj-ea"/>
                <a:cs typeface="+mj-cs"/>
              </a:rPr>
              <a:t>PROCESO DE PAZ</a:t>
            </a:r>
            <a:endParaRPr lang="es-ES" dirty="0">
              <a:ea typeface="+mj-ea"/>
              <a:cs typeface="+mj-cs"/>
            </a:endParaRPr>
          </a:p>
        </p:txBody>
      </p:sp>
      <p:sp>
        <p:nvSpPr>
          <p:cNvPr id="50178" name="2 Marcador de contenido"/>
          <p:cNvSpPr>
            <a:spLocks noGrp="1"/>
          </p:cNvSpPr>
          <p:nvPr>
            <p:ph idx="1"/>
          </p:nvPr>
        </p:nvSpPr>
        <p:spPr>
          <a:xfrm>
            <a:off x="457200" y="1774825"/>
            <a:ext cx="8507413" cy="5083175"/>
          </a:xfrm>
        </p:spPr>
        <p:txBody>
          <a:bodyPr/>
          <a:lstStyle/>
          <a:p>
            <a:pPr eaLnBrk="1" hangingPunct="1"/>
            <a:r>
              <a:rPr lang="es-ES" altLang="es-419" smtClean="0"/>
              <a:t>EN 1982 ENTRO EN VIGENCIA UNA LEY DE AMNISTIA PARA TODOS LOS COMPROMETIDOS EN DELITOS DE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s-ES" altLang="es-419" smtClean="0"/>
              <a:t>REBELION , SEDICION Y ASONADA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s-ES" altLang="es-419" smtClean="0">
                <a:solidFill>
                  <a:srgbClr val="0000FF"/>
                </a:solidFill>
              </a:rPr>
              <a:t>El 28 de  MARZO DE 1984 SE FIRMO UN ACUERDO CON LAS FARC EN LA URIBE ( META) EN EL QUE LA GUERRILLA SE COMPROMETE A NO DISPARAR FUSILES Y CONDENAR EL SECUESTRO Y LA EXTORSION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ea typeface="ＭＳ Ｐゴシック" charset="0"/>
              </a:rPr>
              <a:t>Negociaciones casa verde </a:t>
            </a:r>
            <a:endParaRPr lang="es-ES" dirty="0">
              <a:ea typeface="ＭＳ Ｐゴシック" charset="0"/>
            </a:endParaRPr>
          </a:p>
        </p:txBody>
      </p:sp>
      <p:pic>
        <p:nvPicPr>
          <p:cNvPr id="52226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s-ES" dirty="0" smtClean="0">
                <a:ea typeface="+mj-ea"/>
                <a:cs typeface="+mj-cs"/>
              </a:rPr>
              <a:t>PROCESO DE PAZ</a:t>
            </a:r>
            <a:endParaRPr lang="es-ES" dirty="0">
              <a:ea typeface="+mj-ea"/>
              <a:cs typeface="+mj-cs"/>
            </a:endParaRPr>
          </a:p>
        </p:txBody>
      </p:sp>
      <p:sp>
        <p:nvSpPr>
          <p:cNvPr id="5325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altLang="es-419" smtClean="0"/>
              <a:t>AGOSTO D E1984 S EFIRMA UN ACUERDO DE TREGUA ENTRE EL M19  Y EL EPL CON EL GOBIERNO COMPROMISOS : REFORMAS SOCIALES Y POLITICAS POR PARTE DEL GOBIERNO Y CESE A LAS HOSTILIDADES POR PARTE DE LA GUERRILLA.</a:t>
            </a:r>
          </a:p>
          <a:p>
            <a:pPr eaLnBrk="1" hangingPunct="1"/>
            <a:r>
              <a:rPr lang="es-ES" altLang="es-419" smtClean="0"/>
              <a:t>LAS FARC HIZO ALIANZAS CON GRUPOS DE IZQUIERDA PARA CREAR LA UNION PATRIOTICA  COMO PARTIDO POLITICO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s-ES" dirty="0" smtClean="0">
                <a:ea typeface="+mj-ea"/>
                <a:cs typeface="+mj-cs"/>
              </a:rPr>
              <a:t>ACONTECIMIENTOS TRAGICOS</a:t>
            </a:r>
            <a:endParaRPr lang="es-ES" dirty="0">
              <a:ea typeface="+mj-ea"/>
              <a:cs typeface="+mj-cs"/>
            </a:endParaRPr>
          </a:p>
        </p:txBody>
      </p:sp>
      <p:sp>
        <p:nvSpPr>
          <p:cNvPr id="56322" name="2 Marcador de contenido"/>
          <p:cNvSpPr>
            <a:spLocks noGrp="1"/>
          </p:cNvSpPr>
          <p:nvPr>
            <p:ph sz="half" idx="1"/>
          </p:nvPr>
        </p:nvSpPr>
        <p:spPr>
          <a:xfrm>
            <a:off x="0" y="1700213"/>
            <a:ext cx="3348038" cy="4697412"/>
          </a:xfrm>
        </p:spPr>
        <p:txBody>
          <a:bodyPr/>
          <a:lstStyle/>
          <a:p>
            <a:pPr eaLnBrk="1" hangingPunct="1">
              <a:buFont typeface="Wingdings 2" charset="0"/>
              <a:buChar char=""/>
              <a:defRPr/>
            </a:pPr>
            <a:r>
              <a:rPr lang="es-ES" dirty="0">
                <a:ea typeface="ＭＳ Ｐゴシック" charset="0"/>
              </a:rPr>
              <a:t>TERREMOTO DE 1982 DESTRUYO A LA CIUDAD </a:t>
            </a:r>
            <a:r>
              <a:rPr lang="es-ES" dirty="0" smtClean="0">
                <a:ea typeface="ＭＳ Ｐゴシック" charset="0"/>
              </a:rPr>
              <a:t>DE POPAYAN</a:t>
            </a:r>
            <a:endParaRPr lang="es-ES" dirty="0">
              <a:ea typeface="ＭＳ Ｐゴシック" charset="0"/>
            </a:endParaRPr>
          </a:p>
          <a:p>
            <a:pPr eaLnBrk="1" hangingPunct="1">
              <a:buFont typeface="Wingdings 2" charset="0"/>
              <a:buChar char=""/>
              <a:defRPr/>
            </a:pPr>
            <a:r>
              <a:rPr lang="es-ES" dirty="0">
                <a:ea typeface="ＭＳ Ｐゴシック" charset="0"/>
              </a:rPr>
              <a:t>EN 1984 HUBO UNA GRAN INUNDACION </a:t>
            </a:r>
            <a:endParaRPr lang="es-ES" dirty="0" smtClean="0">
              <a:ea typeface="ＭＳ Ｐゴシック" charset="0"/>
            </a:endParaRPr>
          </a:p>
          <a:p>
            <a:pPr marL="119062" indent="0" eaLnBrk="1" hangingPunct="1">
              <a:buFont typeface="Wingdings 2" charset="0"/>
              <a:buNone/>
              <a:defRPr/>
            </a:pPr>
            <a:r>
              <a:rPr lang="es-ES" dirty="0" smtClean="0">
                <a:ea typeface="ＭＳ Ｐゴシック" charset="0"/>
              </a:rPr>
              <a:t>EN </a:t>
            </a:r>
            <a:r>
              <a:rPr lang="es-ES" dirty="0">
                <a:ea typeface="ＭＳ Ｐゴシック" charset="0"/>
              </a:rPr>
              <a:t>LA COSTA </a:t>
            </a:r>
            <a:r>
              <a:rPr lang="es-ES" dirty="0" smtClean="0">
                <a:ea typeface="ＭＳ Ｐゴシック" charset="0"/>
              </a:rPr>
              <a:t>ATLANTICA</a:t>
            </a:r>
            <a:endParaRPr lang="es-ES" dirty="0">
              <a:ea typeface="ＭＳ Ｐゴシック" charset="0"/>
            </a:endParaRPr>
          </a:p>
        </p:txBody>
      </p:sp>
      <p:pic>
        <p:nvPicPr>
          <p:cNvPr id="55299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06" r="13206"/>
          <a:stretch>
            <a:fillRect/>
          </a:stretch>
        </p:blipFill>
        <p:spPr>
          <a:xfrm>
            <a:off x="3348038" y="1773238"/>
            <a:ext cx="5338762" cy="462438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ea typeface="ＭＳ Ｐゴシック" charset="0"/>
              </a:rPr>
              <a:t>LA TRAGEDIA DE ARMERO 1985</a:t>
            </a:r>
            <a:endParaRPr lang="es-ES" dirty="0">
              <a:ea typeface="ＭＳ Ｐゴシック" charset="0"/>
            </a:endParaRPr>
          </a:p>
        </p:txBody>
      </p:sp>
      <p:sp>
        <p:nvSpPr>
          <p:cNvPr id="57346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r>
              <a:rPr lang="es-ES" altLang="es-419" smtClean="0"/>
              <a:t>EN 1985DESHIELOS OCASIONADOS POR EL CRATER ARENAS DEL NEVADO DEL RUIZ OCASIONARON UNA AVALANCHA  QUE SEPULTO LA CIUDAD DE ARMERO DONDE MURIERON 25.000 PERSONAS</a:t>
            </a:r>
          </a:p>
          <a:p>
            <a:endParaRPr lang="es-ES" altLang="es-419" smtClean="0"/>
          </a:p>
        </p:txBody>
      </p:sp>
      <p:pic>
        <p:nvPicPr>
          <p:cNvPr id="57347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773238"/>
            <a:ext cx="4038600" cy="462438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>
                <a:ea typeface="ＭＳ Ｐゴシック" charset="0"/>
              </a:rPr>
              <a:t>Tragedia de Armero ( nevado del Ruiz)</a:t>
            </a:r>
            <a:endParaRPr lang="es-ES" dirty="0">
              <a:ea typeface="ＭＳ Ｐゴシック" charset="0"/>
            </a:endParaRPr>
          </a:p>
        </p:txBody>
      </p:sp>
      <p:pic>
        <p:nvPicPr>
          <p:cNvPr id="58370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773238"/>
            <a:ext cx="4038600" cy="4624387"/>
          </a:xfrm>
        </p:spPr>
      </p:pic>
      <p:pic>
        <p:nvPicPr>
          <p:cNvPr id="58371" name="Marcador de contenido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773238"/>
            <a:ext cx="4038600" cy="462438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s-ES" dirty="0" smtClean="0">
                <a:ea typeface="+mj-ea"/>
                <a:cs typeface="+mj-cs"/>
              </a:rPr>
              <a:t>ASESINATO DE RODRIGO LARA BONILLA  POR NARCOTRAFICO</a:t>
            </a:r>
            <a:endParaRPr lang="es-ES" dirty="0">
              <a:ea typeface="+mj-ea"/>
              <a:cs typeface="+mj-cs"/>
            </a:endParaRPr>
          </a:p>
        </p:txBody>
      </p:sp>
      <p:sp>
        <p:nvSpPr>
          <p:cNvPr id="59394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s-ES" altLang="es-419" sz="2000" smtClean="0"/>
              <a:t>30 DE ABRIL 1984 : ASESINATO DEL MINISTRO DE JUSTICIA : RODRIGO LARA BONILLA POR EL CARTEL DE MEDELLIN POR LO QUE SE ABRIO PASO A LA  APROBACION DE UN </a:t>
            </a:r>
            <a:r>
              <a:rPr lang="es-ES" altLang="es-419" sz="2000" smtClean="0">
                <a:solidFill>
                  <a:srgbClr val="FF0000"/>
                </a:solidFill>
              </a:rPr>
              <a:t>TRATADO DE EXTRADICION </a:t>
            </a:r>
            <a:r>
              <a:rPr lang="es-ES" altLang="es-419" sz="2000" smtClean="0"/>
              <a:t>CON ESTADOS UNIDOS PARA QUE  EN ESTE PAIS SE JUZGARA A LOS NARCOTRAFICANTES COLOMBIANOS</a:t>
            </a:r>
          </a:p>
          <a:p>
            <a:pPr eaLnBrk="1" hangingPunct="1"/>
            <a:endParaRPr lang="es-ES" altLang="es-419" sz="2000" smtClean="0"/>
          </a:p>
        </p:txBody>
      </p:sp>
      <p:pic>
        <p:nvPicPr>
          <p:cNvPr id="59395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773238"/>
            <a:ext cx="4038600" cy="4624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1978 – 1982 JULIO CESAR TURBAY AYALA</a:t>
            </a:r>
            <a:endParaRPr lang="es-E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843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altLang="es-419" smtClean="0"/>
              <a:t>LIBERAL APOYADO POR LOS PARTIDOS TRADICIONALES, LA CLASE POLITICA , LOS GREMIOS ECONOMICOS , LOS INDUSTRIALES,LOS TERRATENIENTES, LA JERARQUIA MILITAR Y ECLESIASTICA.</a:t>
            </a:r>
          </a:p>
          <a:p>
            <a:pPr eaLnBrk="1" hangingPunct="1"/>
            <a:r>
              <a:rPr lang="es-ES" altLang="es-419" smtClean="0"/>
              <a:t>POLITICA ECONOMICA : AUMENTAR LA PRODUCTIVIDAD PARA REDUCIR EL DESEMPLEO</a:t>
            </a:r>
          </a:p>
          <a:p>
            <a:pPr eaLnBrk="1" hangingPunct="1"/>
            <a:endParaRPr lang="es-ES" altLang="es-419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>
                <a:ea typeface="ＭＳ Ｐゴシック" charset="0"/>
              </a:rPr>
              <a:t>ASESINATO D ERODRIGO LARA BONILLA</a:t>
            </a:r>
            <a:endParaRPr lang="es-ES" dirty="0">
              <a:ea typeface="ＭＳ Ｐゴシック" charset="0"/>
            </a:endParaRPr>
          </a:p>
        </p:txBody>
      </p:sp>
      <p:pic>
        <p:nvPicPr>
          <p:cNvPr id="7" name="Asesinato de Rodrigo Lara Bonilla.mp4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725" y="1543050"/>
            <a:ext cx="7286625" cy="485775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ea typeface="ＭＳ Ｐゴシック" charset="0"/>
              </a:rPr>
              <a:t>UNION PATRIOTICA</a:t>
            </a:r>
            <a:endParaRPr lang="es-ES" dirty="0">
              <a:ea typeface="ＭＳ Ｐゴシック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79388" y="1557338"/>
            <a:ext cx="4316412" cy="4840287"/>
          </a:xfrm>
        </p:spPr>
        <p:txBody>
          <a:bodyPr/>
          <a:lstStyle/>
          <a:p>
            <a:pPr>
              <a:buFont typeface="Wingdings 2" charset="0"/>
              <a:buChar char=""/>
              <a:defRPr/>
            </a:pPr>
            <a:r>
              <a:rPr lang="es-ES" dirty="0" smtClean="0">
                <a:solidFill>
                  <a:srgbClr val="B48200"/>
                </a:solidFill>
                <a:ea typeface="ＭＳ Ｐゴシック" charset="0"/>
              </a:rPr>
              <a:t>PARTIDO POLITICO DE IZQUIERDA FUNDADO EL 28 DE MAYO DE 1985</a:t>
            </a:r>
          </a:p>
          <a:p>
            <a:pPr>
              <a:buFont typeface="Wingdings 2" charset="0"/>
              <a:buChar char=""/>
              <a:defRPr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ea typeface="ＭＳ Ｐゴシック" charset="0"/>
              </a:rPr>
              <a:t>IDEOLOGIA: SOCIALISMO DEMOCRATICO BOLIVARIANO</a:t>
            </a:r>
          </a:p>
          <a:p>
            <a:pPr>
              <a:buFont typeface="Wingdings 2" charset="0"/>
              <a:buChar char=""/>
              <a:defRPr/>
            </a:pPr>
            <a:r>
              <a:rPr lang="es-ES" dirty="0" smtClean="0">
                <a:solidFill>
                  <a:srgbClr val="008000"/>
                </a:solidFill>
                <a:ea typeface="ＭＳ Ｐゴシック" charset="0"/>
              </a:rPr>
              <a:t>CANDIDATOS : JAIME PARDO LEAL , BERNARDO JARAMILLO OSSA</a:t>
            </a:r>
            <a:endParaRPr lang="es-ES" dirty="0">
              <a:solidFill>
                <a:srgbClr val="008000"/>
              </a:solidFill>
              <a:ea typeface="ＭＳ Ｐゴシック" charset="0"/>
            </a:endParaRPr>
          </a:p>
        </p:txBody>
      </p:sp>
      <p:pic>
        <p:nvPicPr>
          <p:cNvPr id="8294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773238"/>
            <a:ext cx="4038600" cy="462438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s-ES" dirty="0" smtClean="0">
                <a:ea typeface="+mj-ea"/>
                <a:cs typeface="+mj-cs"/>
              </a:rPr>
              <a:t>CONTRADICCIONES DEL PROCESO DE PAZ</a:t>
            </a:r>
            <a:endParaRPr lang="es-ES" dirty="0">
              <a:ea typeface="+mj-ea"/>
              <a:cs typeface="+mj-cs"/>
            </a:endParaRPr>
          </a:p>
        </p:txBody>
      </p:sp>
      <p:sp>
        <p:nvSpPr>
          <p:cNvPr id="61442" name="2 Marcador de contenido"/>
          <p:cNvSpPr>
            <a:spLocks noGrp="1"/>
          </p:cNvSpPr>
          <p:nvPr>
            <p:ph idx="1"/>
          </p:nvPr>
        </p:nvSpPr>
        <p:spPr>
          <a:xfrm>
            <a:off x="107950" y="1484313"/>
            <a:ext cx="8578850" cy="4916487"/>
          </a:xfrm>
        </p:spPr>
        <p:txBody>
          <a:bodyPr/>
          <a:lstStyle/>
          <a:p>
            <a:pPr eaLnBrk="1" hangingPunct="1"/>
            <a:r>
              <a:rPr lang="es-ES" altLang="es-419" smtClean="0"/>
              <a:t>PERSECUSION DEL GOBIERNO A LIDERES DE IZQUIERDA Y A GUERRILLEROS DEL M19</a:t>
            </a:r>
          </a:p>
          <a:p>
            <a:pPr eaLnBrk="1" hangingPunct="1"/>
            <a:r>
              <a:rPr lang="es-ES" altLang="es-419" smtClean="0"/>
              <a:t>EL M19 EL 5 Y 6 DE NOVIEMBRE  DE  1985 HACE LA TOMA  DEL PALACIO DE  JUSTICIA </a:t>
            </a:r>
          </a:p>
        </p:txBody>
      </p:sp>
      <p:pic>
        <p:nvPicPr>
          <p:cNvPr id="61443" name="Picture 3" descr="C:\Users\ROCIO\Desktop\BOGOTA\corte suprema de justicia\DSC049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914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>
                <a:ea typeface="ＭＳ Ｐゴシック" charset="0"/>
              </a:rPr>
              <a:t>Toma del palacio de justicia por M-19 el 6 de noviembre de 1985</a:t>
            </a:r>
            <a:endParaRPr lang="es-ES" dirty="0">
              <a:ea typeface="ＭＳ Ｐゴシック" charset="0"/>
            </a:endParaRPr>
          </a:p>
        </p:txBody>
      </p:sp>
      <p:pic>
        <p:nvPicPr>
          <p:cNvPr id="63490" name="Marcador de contenido 3" descr="is (1)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>
                <a:ea typeface="ＭＳ Ｐゴシック" charset="0"/>
              </a:rPr>
              <a:t>Ejercito ataca al M-19 en palacio de justicia</a:t>
            </a:r>
            <a:endParaRPr lang="es-ES" dirty="0">
              <a:ea typeface="ＭＳ Ｐゴシック" charset="0"/>
            </a:endParaRPr>
          </a:p>
        </p:txBody>
      </p:sp>
      <p:pic>
        <p:nvPicPr>
          <p:cNvPr id="64514" name="Marcador de contenido 3" descr="is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>
                <a:ea typeface="ＭＳ Ｐゴシック" charset="0"/>
              </a:rPr>
              <a:t>Rehenes </a:t>
            </a:r>
            <a:r>
              <a:rPr lang="es-ES" dirty="0" err="1" smtClean="0">
                <a:ea typeface="ＭＳ Ｐゴシック" charset="0"/>
              </a:rPr>
              <a:t>delpalacio</a:t>
            </a:r>
            <a:r>
              <a:rPr lang="es-ES" dirty="0" smtClean="0">
                <a:ea typeface="ＭＳ Ｐゴシック" charset="0"/>
              </a:rPr>
              <a:t> liberados y luego desaparecidos</a:t>
            </a:r>
            <a:endParaRPr lang="es-ES" dirty="0">
              <a:ea typeface="ＭＳ Ｐゴシック" charset="0"/>
            </a:endParaRPr>
          </a:p>
        </p:txBody>
      </p:sp>
      <p:pic>
        <p:nvPicPr>
          <p:cNvPr id="65538" name="Marcador de contenido 3" descr="is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C:\Users\ROCIO\Desktop\BOGOTA\corte suprema de justicia\DSC049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9001125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C:\Users\ROCIO\Desktop\BOGOTA\corte suprema de justicia\DSC05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C:\Users\ROCIO\Desktop\BOGOTA\corte suprema de justicia\DSC05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3" descr="C:\Users\ROCIO\Desktop\BOGOTA\corte suprema de justicia\DSC05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500438"/>
            <a:ext cx="44767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4" descr="C:\Users\ROCIO\Desktop\BOGOTA\corte suprema de justicia\DSC049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14313"/>
            <a:ext cx="38703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5" descr="C:\Users\ROCIO\Desktop\BOGOTA\palacio  nariño\SAM_42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3313"/>
            <a:ext cx="450056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>
                <a:ea typeface="ＭＳ Ｐゴシック" charset="0"/>
              </a:rPr>
              <a:t>GOBIERNO DE VIRGILIO BARCO</a:t>
            </a:r>
            <a:br>
              <a:rPr lang="es-ES" dirty="0" smtClean="0">
                <a:ea typeface="ＭＳ Ｐゴシック" charset="0"/>
              </a:rPr>
            </a:br>
            <a:r>
              <a:rPr lang="es-ES" dirty="0" smtClean="0">
                <a:ea typeface="ＭＳ Ｐゴシック" charset="0"/>
              </a:rPr>
              <a:t>1986-1990 </a:t>
            </a:r>
            <a:endParaRPr lang="es-ES" dirty="0">
              <a:ea typeface="ＭＳ Ｐゴシック" charset="0"/>
            </a:endParaRPr>
          </a:p>
        </p:txBody>
      </p:sp>
      <p:sp>
        <p:nvSpPr>
          <p:cNvPr id="72706" name="Marcador de contenido 3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824412"/>
          </a:xfrm>
        </p:spPr>
        <p:txBody>
          <a:bodyPr/>
          <a:lstStyle/>
          <a:p>
            <a:r>
              <a:rPr lang="es-ES" altLang="es-419" sz="1800" smtClean="0"/>
              <a:t>LIBERAL. EN SU GOBIERNO SE ASESINARON LIDERES DE LA UNION PATRIOTICA</a:t>
            </a:r>
          </a:p>
          <a:p>
            <a:r>
              <a:rPr lang="es-ES" altLang="es-419" sz="1800" smtClean="0"/>
              <a:t>125 ATENTADOS  GUERRILLEROS CONTRA EL OLEODUCTO CAÑO LIMON COVEÑAS</a:t>
            </a:r>
          </a:p>
          <a:p>
            <a:r>
              <a:rPr lang="es-ES" altLang="es-419" sz="1800" smtClean="0"/>
              <a:t>HUBO TERRORISMO CAUSADO POR NARCOTRAFICO ( 19 COCHE BOMBAS , 300 VICTIMAS)</a:t>
            </a:r>
          </a:p>
          <a:p>
            <a:r>
              <a:rPr lang="es-ES" altLang="es-419" sz="1800" smtClean="0"/>
              <a:t>250 POLICIAS ASESINADOS </a:t>
            </a:r>
          </a:p>
          <a:p>
            <a:endParaRPr lang="es-ES" altLang="es-419" sz="1800" smtClean="0"/>
          </a:p>
          <a:p>
            <a:r>
              <a:rPr lang="es-ES" altLang="es-419" sz="1800" smtClean="0"/>
              <a:t>EN TOTAL 78.000 PERSONAS FUERON ASESINADAS</a:t>
            </a:r>
          </a:p>
          <a:p>
            <a:r>
              <a:rPr lang="es-ES" altLang="es-419" sz="1800" smtClean="0"/>
              <a:t>MAFIA INFILTRADA  EN LA POLICIA Y EJERCITO</a:t>
            </a:r>
          </a:p>
          <a:p>
            <a:r>
              <a:rPr lang="es-ES" altLang="es-419" sz="1800" smtClean="0"/>
              <a:t>ASESINATO DE LUIS CARLOS GALAN</a:t>
            </a:r>
          </a:p>
          <a:p>
            <a:r>
              <a:rPr lang="es-ES" altLang="es-419" sz="1800" smtClean="0"/>
              <a:t> </a:t>
            </a:r>
          </a:p>
          <a:p>
            <a:endParaRPr lang="es-ES" altLang="es-419" sz="1800" smtClean="0"/>
          </a:p>
        </p:txBody>
      </p:sp>
      <p:pic>
        <p:nvPicPr>
          <p:cNvPr id="72707" name="Imagen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 b="4372"/>
          <a:stretch>
            <a:fillRect/>
          </a:stretch>
        </p:blipFill>
        <p:spPr>
          <a:xfrm>
            <a:off x="4648200" y="1773238"/>
            <a:ext cx="4038600" cy="4624387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POLITICA ECONOMICA ENTRE 1978- 1982</a:t>
            </a:r>
            <a:endParaRPr lang="es-E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 rtlCol="0">
            <a:normAutofit fontScale="92500"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>
                <a:ea typeface="+mn-ea"/>
                <a:cs typeface="+mn-cs"/>
              </a:rPr>
              <a:t>REDUCCION DE IMPUESTOS A GREMIOS ECONOMICOS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>
                <a:ea typeface="+mn-ea"/>
                <a:cs typeface="+mn-cs"/>
              </a:rPr>
              <a:t>INVERSION ESTATAL EN INFRAESTRUCTURA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>
                <a:ea typeface="+mn-ea"/>
                <a:cs typeface="+mn-cs"/>
              </a:rPr>
              <a:t>AUMENTO LA DEUDA EXTERNA EN 70%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>
                <a:ea typeface="+mn-ea"/>
                <a:cs typeface="+mn-cs"/>
              </a:rPr>
              <a:t>REPRESA DE CHIVOR,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>
                <a:ea typeface="+mn-ea"/>
                <a:cs typeface="+mn-cs"/>
              </a:rPr>
              <a:t>INTERCONEXION ELECTRICA DE LA COSTA ATLANTICA, TV A COLOR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dirty="0">
              <a:ea typeface="+mn-ea"/>
              <a:cs typeface="+mn-cs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s-ES" altLang="es-419" sz="2400" smtClean="0"/>
              <a:t>QUIEBRA DE MEDIANAS Y PEQUEÑAS EMPRESAS</a:t>
            </a:r>
          </a:p>
          <a:p>
            <a:pPr eaLnBrk="1" hangingPunct="1">
              <a:lnSpc>
                <a:spcPct val="70000"/>
              </a:lnSpc>
            </a:pPr>
            <a:r>
              <a:rPr lang="es-ES" altLang="es-419" sz="2400" smtClean="0"/>
              <a:t>SE CREO EL DEPTO DE CAQUETA</a:t>
            </a:r>
          </a:p>
          <a:p>
            <a:pPr eaLnBrk="1" hangingPunct="1">
              <a:lnSpc>
                <a:spcPct val="70000"/>
              </a:lnSpc>
            </a:pPr>
            <a:r>
              <a:rPr lang="es-ES" altLang="es-419" sz="2400" smtClean="0"/>
              <a:t>INCREMENTO DE EXPLOTACION PETROLERA POR COMPAÑIAS EXTRANJERAS </a:t>
            </a:r>
          </a:p>
          <a:p>
            <a:pPr eaLnBrk="1" hangingPunct="1">
              <a:lnSpc>
                <a:spcPct val="70000"/>
              </a:lnSpc>
            </a:pPr>
            <a:r>
              <a:rPr lang="es-ES" altLang="es-419" sz="2400" smtClean="0"/>
              <a:t>SE INICIO LA CAMPAÑA DE ALFABETIZACION SIMON BOLIVAR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ea typeface="ＭＳ Ｐゴシック" charset="0"/>
              </a:rPr>
              <a:t>Crisis del sistema democrático</a:t>
            </a:r>
            <a:endParaRPr lang="es-ES" dirty="0">
              <a:ea typeface="ＭＳ Ｐゴシック" charset="0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80920" cy="527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3971" name="CuadroTexto 7"/>
          <p:cNvSpPr txBox="1">
            <a:spLocks noChangeArrowheads="1"/>
          </p:cNvSpPr>
          <p:nvPr/>
        </p:nvSpPr>
        <p:spPr bwMode="auto">
          <a:xfrm>
            <a:off x="468313" y="2565400"/>
            <a:ext cx="18002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419" sz="1800"/>
              <a:t>Nuevo liberalismo (Luis Carlos Galán  asesinado por el narcotráfico</a:t>
            </a:r>
          </a:p>
        </p:txBody>
      </p:sp>
      <p:pic>
        <p:nvPicPr>
          <p:cNvPr id="83972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22788"/>
            <a:ext cx="194468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>
                <a:ea typeface="ＭＳ Ｐゴシック" charset="0"/>
              </a:rPr>
              <a:t>Campaña de </a:t>
            </a:r>
            <a:r>
              <a:rPr lang="es-ES" dirty="0">
                <a:ea typeface="ＭＳ Ｐゴシック" charset="0"/>
              </a:rPr>
              <a:t>L</a:t>
            </a:r>
            <a:r>
              <a:rPr lang="es-ES" dirty="0" smtClean="0">
                <a:ea typeface="ＭＳ Ｐゴシック" charset="0"/>
              </a:rPr>
              <a:t>uis </a:t>
            </a:r>
            <a:r>
              <a:rPr lang="es-ES" dirty="0">
                <a:ea typeface="ＭＳ Ｐゴシック" charset="0"/>
              </a:rPr>
              <a:t>C</a:t>
            </a:r>
            <a:r>
              <a:rPr lang="es-ES" dirty="0" smtClean="0">
                <a:ea typeface="ＭＳ Ｐゴシック" charset="0"/>
              </a:rPr>
              <a:t>arlos Galán y asesinato 1989 en Soacha</a:t>
            </a:r>
            <a:endParaRPr lang="es-ES" dirty="0">
              <a:ea typeface="ＭＳ Ｐゴシック" charset="0"/>
            </a:endParaRPr>
          </a:p>
        </p:txBody>
      </p:sp>
      <p:pic>
        <p:nvPicPr>
          <p:cNvPr id="73730" name="Marcador de contenido 6" descr="is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" b="2150"/>
          <a:stretch>
            <a:fillRect/>
          </a:stretch>
        </p:blipFill>
        <p:spPr>
          <a:xfrm>
            <a:off x="457200" y="1773238"/>
            <a:ext cx="4038600" cy="4624387"/>
          </a:xfrm>
        </p:spPr>
      </p:pic>
      <p:pic>
        <p:nvPicPr>
          <p:cNvPr id="73731" name="Marcador de contenido 7" descr="IMAGEN-16251341-2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r="17250"/>
          <a:stretch>
            <a:fillRect/>
          </a:stretch>
        </p:blipFill>
        <p:spPr>
          <a:xfrm>
            <a:off x="4648200" y="1773238"/>
            <a:ext cx="4316413" cy="4624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pic>
        <p:nvPicPr>
          <p:cNvPr id="22530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s-ES" dirty="0" smtClean="0">
                <a:ea typeface="+mj-ea"/>
                <a:cs typeface="+mj-cs"/>
              </a:rPr>
              <a:t>DESANDINIZACION DEL PAIS</a:t>
            </a:r>
            <a:endParaRPr lang="es-ES" dirty="0">
              <a:ea typeface="+mj-ea"/>
              <a:cs typeface="+mj-cs"/>
            </a:endParaRPr>
          </a:p>
        </p:txBody>
      </p:sp>
      <p:sp>
        <p:nvSpPr>
          <p:cNvPr id="2355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altLang="es-419" smtClean="0"/>
              <a:t>EL URABA SE CONVIERTE EN UN EMPORIO BANANERO, GANADERO, AGROINDUSTRIAL DONDE LA VIOLENCIA TIENE SU PRESENCIA ATERRADORA</a:t>
            </a:r>
          </a:p>
          <a:p>
            <a:pPr eaLnBrk="1" hangingPunct="1"/>
            <a:r>
              <a:rPr lang="es-ES" altLang="es-419" smtClean="0"/>
              <a:t>EL PETROLEO DEL PUTUMAYO  Y ARAUCA, EL ORO DE GUAINIA ATRAEN A LOS INVERSIONISTAS EXTRANJEROS</a:t>
            </a:r>
          </a:p>
        </p:txBody>
      </p:sp>
      <p:pic>
        <p:nvPicPr>
          <p:cNvPr id="23555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5229225"/>
            <a:ext cx="237648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ESTATUTO DE SEGURIDAD  1978</a:t>
            </a:r>
            <a:endParaRPr lang="es-E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560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altLang="es-419" smtClean="0"/>
              <a:t>DECRETO 1923 DE 1978</a:t>
            </a:r>
          </a:p>
          <a:p>
            <a:pPr eaLnBrk="1" hangingPunct="1"/>
            <a:r>
              <a:rPr lang="es-ES" altLang="es-419" smtClean="0"/>
              <a:t>OBJETIVO: CONTROLARLAS ACCIONES SUBVERSIVAS</a:t>
            </a:r>
          </a:p>
          <a:p>
            <a:pPr eaLnBrk="1" hangingPunct="1"/>
            <a:r>
              <a:rPr lang="es-ES" altLang="es-419" smtClean="0"/>
              <a:t>OTORGA : A FUERZAS ARMADAS AMPLIAS FACULTADES PARA COMBATIR ACTIVIDADES DE GRUPOS ARMADOS EN CAMPO Y CIUDAD</a:t>
            </a:r>
          </a:p>
          <a:p>
            <a:pPr eaLnBrk="1" hangingPunct="1"/>
            <a:endParaRPr lang="es-ES" altLang="es-419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>
                <a:ea typeface="ＭＳ Ｐゴシック" charset="0"/>
              </a:rPr>
              <a:t>GOBIERNO DE JULIO CESAR TURBAY 1978</a:t>
            </a:r>
            <a:endParaRPr lang="es-ES" dirty="0">
              <a:ea typeface="ＭＳ Ｐゴシック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SEGUNDO PARO CIVICO NACIONAL</a:t>
            </a:r>
            <a:endParaRPr lang="es-E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867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419" smtClean="0"/>
              <a:t>EL GOBIERNO SUSPENDE LA PERSONERIA JURIDICA  POR UN AÑO A LOS SINDICATOS Y CONFEDERACIONES OBRERAS QUE PARTICIPARON DEL PARO.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419" smtClean="0"/>
              <a:t>HUBO ARRESTOS DE VARIOS LIDERES SINDICALES( 1981 : 2203 PERSONAS DETENIDAS, TORTURADAS 452, ASESINADAS 268, 97 DESAPARECIDOS Y 17 ASILADOS POLITICOS) 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419" smtClean="0"/>
              <a:t> MILITARIZACION DE CIUDADES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1349</TotalTime>
  <Words>1197</Words>
  <Application>Microsoft Office PowerPoint</Application>
  <PresentationFormat>Presentación en pantalla (4:3)</PresentationFormat>
  <Paragraphs>172</Paragraphs>
  <Slides>41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0" baseType="lpstr">
      <vt:lpstr>Arial</vt:lpstr>
      <vt:lpstr>MS PGothic</vt:lpstr>
      <vt:lpstr>Corbel</vt:lpstr>
      <vt:lpstr>Wingdings 2</vt:lpstr>
      <vt:lpstr>Wingdings</vt:lpstr>
      <vt:lpstr>Wingdings 3</vt:lpstr>
      <vt:lpstr>Calibri</vt:lpstr>
      <vt:lpstr>MS PGothic</vt:lpstr>
      <vt:lpstr>Módulo</vt:lpstr>
      <vt:lpstr>CONFLICTO ARMADO COLOMBIANO</vt:lpstr>
      <vt:lpstr>PRESIDENTES AÑOS 80</vt:lpstr>
      <vt:lpstr>1978 – 1982 JULIO CESAR TURBAY AYALA</vt:lpstr>
      <vt:lpstr>POLITICA ECONOMICA ENTRE 1978- 1982</vt:lpstr>
      <vt:lpstr>Presentación de PowerPoint</vt:lpstr>
      <vt:lpstr>DESANDINIZACION DEL PAIS</vt:lpstr>
      <vt:lpstr>ESTATUTO DE SEGURIDAD  1978</vt:lpstr>
      <vt:lpstr>GOBIERNO DE JULIO CESAR TURBAY 1978</vt:lpstr>
      <vt:lpstr>SEGUNDO PARO CIVICO NACIONAL</vt:lpstr>
      <vt:lpstr>SEGUNDO PARO CIVICO NACIONAL</vt:lpstr>
      <vt:lpstr>MAS : MUERTE A SECUESTRADORES</vt:lpstr>
      <vt:lpstr>ACCIONES DEL M-19</vt:lpstr>
      <vt:lpstr>Presentación de PowerPoint</vt:lpstr>
      <vt:lpstr>Presentación de PowerPoint</vt:lpstr>
      <vt:lpstr>LA ECONOMIA</vt:lpstr>
      <vt:lpstr>RELACIONES INTERNACIONALES</vt:lpstr>
      <vt:lpstr>GOBIERNO DE BELISARIO BETANCOURT 1982- 1986</vt:lpstr>
      <vt:lpstr>ECONOMIA DURANTE EL GNO DE BELISARIO 1982-1986</vt:lpstr>
      <vt:lpstr>PARAMILITARISMO  EN COLOMBIA </vt:lpstr>
      <vt:lpstr>GESTION PRESIDENCIAL</vt:lpstr>
      <vt:lpstr>POLITICA INTERNACIONAL</vt:lpstr>
      <vt:lpstr>GRUPO CONTADORA</vt:lpstr>
      <vt:lpstr>PROCESO DE PAZ</vt:lpstr>
      <vt:lpstr>Negociaciones casa verde </vt:lpstr>
      <vt:lpstr>PROCESO DE PAZ</vt:lpstr>
      <vt:lpstr>ACONTECIMIENTOS TRAGICOS</vt:lpstr>
      <vt:lpstr>LA TRAGEDIA DE ARMERO 1985</vt:lpstr>
      <vt:lpstr>Tragedia de Armero ( nevado del Ruiz)</vt:lpstr>
      <vt:lpstr>ASESINATO DE RODRIGO LARA BONILLA  POR NARCOTRAFICO</vt:lpstr>
      <vt:lpstr>ASESINATO D ERODRIGO LARA BONILLA</vt:lpstr>
      <vt:lpstr>UNION PATRIOTICA</vt:lpstr>
      <vt:lpstr>CONTRADICCIONES DEL PROCESO DE PAZ</vt:lpstr>
      <vt:lpstr>Toma del palacio de justicia por M-19 el 6 de noviembre de 1985</vt:lpstr>
      <vt:lpstr>Ejercito ataca al M-19 en palacio de justicia</vt:lpstr>
      <vt:lpstr>Rehenes delpalacio liberados y luego desaparecidos</vt:lpstr>
      <vt:lpstr>Presentación de PowerPoint</vt:lpstr>
      <vt:lpstr>Presentación de PowerPoint</vt:lpstr>
      <vt:lpstr>Presentación de PowerPoint</vt:lpstr>
      <vt:lpstr>GOBIERNO DE VIRGILIO BARCO 1986-1990 </vt:lpstr>
      <vt:lpstr>Crisis del sistema democrático</vt:lpstr>
      <vt:lpstr>Campaña de Luis Carlos Galán y asesinato 1989 en Soacha</vt:lpstr>
    </vt:vector>
  </TitlesOfParts>
  <Company>RevolucionUnattended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CONFLICTO ARMADO COLOMBIANO</dc:title>
  <dc:creator>ROCIO</dc:creator>
  <cp:lastModifiedBy>Docente</cp:lastModifiedBy>
  <cp:revision>54</cp:revision>
  <dcterms:created xsi:type="dcterms:W3CDTF">2013-02-28T00:40:59Z</dcterms:created>
  <dcterms:modified xsi:type="dcterms:W3CDTF">2020-04-22T20:47:04Z</dcterms:modified>
</cp:coreProperties>
</file>