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5A08C-605F-6645-856A-14AA195AD048}" type="doc">
      <dgm:prSet loTypeId="urn:microsoft.com/office/officeart/2005/8/layout/cycle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BE03EA3-D9A8-7C44-909E-393B1A7BF35C}">
      <dgm:prSet phldrT="[Texto]"/>
      <dgm:spPr/>
      <dgm:t>
        <a:bodyPr/>
        <a:lstStyle/>
        <a:p>
          <a:r>
            <a:rPr lang="es-ES" dirty="0" smtClean="0"/>
            <a:t>HISTORIA</a:t>
          </a:r>
          <a:endParaRPr lang="es-ES" dirty="0"/>
        </a:p>
      </dgm:t>
    </dgm:pt>
    <dgm:pt modelId="{CC2012E3-E5B1-CE40-9657-238AC72C372B}" type="parTrans" cxnId="{95ADA6FC-7CD1-8940-BDCB-01E820BDA5A9}">
      <dgm:prSet/>
      <dgm:spPr/>
      <dgm:t>
        <a:bodyPr/>
        <a:lstStyle/>
        <a:p>
          <a:endParaRPr lang="es-ES"/>
        </a:p>
      </dgm:t>
    </dgm:pt>
    <dgm:pt modelId="{B0F7361E-FF4E-5B44-A704-ADB20AF6CF94}" type="sibTrans" cxnId="{95ADA6FC-7CD1-8940-BDCB-01E820BDA5A9}">
      <dgm:prSet/>
      <dgm:spPr/>
      <dgm:t>
        <a:bodyPr/>
        <a:lstStyle/>
        <a:p>
          <a:endParaRPr lang="es-ES"/>
        </a:p>
      </dgm:t>
    </dgm:pt>
    <dgm:pt modelId="{DBE4D4B2-944F-224E-9769-FF9EEDC98AA7}">
      <dgm:prSet phldrT="[Texto]"/>
      <dgm:spPr/>
      <dgm:t>
        <a:bodyPr/>
        <a:lstStyle/>
        <a:p>
          <a:r>
            <a:rPr lang="es-ES" dirty="0" smtClean="0"/>
            <a:t>POLITICA</a:t>
          </a:r>
          <a:endParaRPr lang="es-ES" dirty="0"/>
        </a:p>
      </dgm:t>
    </dgm:pt>
    <dgm:pt modelId="{58C03562-2ABB-0942-97F2-6E7B523F13EE}" type="parTrans" cxnId="{F35B289F-80A0-CF43-AB7C-76C5BC076E90}">
      <dgm:prSet/>
      <dgm:spPr/>
      <dgm:t>
        <a:bodyPr/>
        <a:lstStyle/>
        <a:p>
          <a:endParaRPr lang="es-ES"/>
        </a:p>
      </dgm:t>
    </dgm:pt>
    <dgm:pt modelId="{A934DD4E-33A8-6B4B-B174-E138C33E61E0}" type="sibTrans" cxnId="{F35B289F-80A0-CF43-AB7C-76C5BC076E90}">
      <dgm:prSet/>
      <dgm:spPr/>
      <dgm:t>
        <a:bodyPr/>
        <a:lstStyle/>
        <a:p>
          <a:endParaRPr lang="es-ES"/>
        </a:p>
      </dgm:t>
    </dgm:pt>
    <dgm:pt modelId="{66BCF338-762E-E249-8287-49A881C45050}">
      <dgm:prSet phldrT="[Texto]"/>
      <dgm:spPr/>
      <dgm:t>
        <a:bodyPr/>
        <a:lstStyle/>
        <a:p>
          <a:r>
            <a:rPr lang="es-ES" dirty="0" smtClean="0"/>
            <a:t>ECONOMIA</a:t>
          </a:r>
          <a:endParaRPr lang="es-ES" dirty="0"/>
        </a:p>
      </dgm:t>
    </dgm:pt>
    <dgm:pt modelId="{009AE388-8B29-434F-9BD1-B440E9BAF496}" type="parTrans" cxnId="{3478EEFE-F0E2-B24C-90B7-8FC3BE07F5B5}">
      <dgm:prSet/>
      <dgm:spPr/>
      <dgm:t>
        <a:bodyPr/>
        <a:lstStyle/>
        <a:p>
          <a:endParaRPr lang="es-ES"/>
        </a:p>
      </dgm:t>
    </dgm:pt>
    <dgm:pt modelId="{9156D785-1069-3D4F-91C5-FFA40A7AD9B5}" type="sibTrans" cxnId="{3478EEFE-F0E2-B24C-90B7-8FC3BE07F5B5}">
      <dgm:prSet/>
      <dgm:spPr/>
      <dgm:t>
        <a:bodyPr/>
        <a:lstStyle/>
        <a:p>
          <a:endParaRPr lang="es-ES"/>
        </a:p>
      </dgm:t>
    </dgm:pt>
    <dgm:pt modelId="{BE1F6763-9BAB-1448-975F-09D7C5D89D52}">
      <dgm:prSet phldrT="[Texto]"/>
      <dgm:spPr/>
      <dgm:t>
        <a:bodyPr/>
        <a:lstStyle/>
        <a:p>
          <a:r>
            <a:rPr lang="es-ES" dirty="0" smtClean="0"/>
            <a:t>GEOGRAFIA</a:t>
          </a:r>
          <a:endParaRPr lang="es-ES" dirty="0"/>
        </a:p>
      </dgm:t>
    </dgm:pt>
    <dgm:pt modelId="{150313B0-125F-FD42-AB53-3A8E175046FD}" type="parTrans" cxnId="{0DC24661-0258-D446-B102-447959DA42CC}">
      <dgm:prSet/>
      <dgm:spPr/>
      <dgm:t>
        <a:bodyPr/>
        <a:lstStyle/>
        <a:p>
          <a:endParaRPr lang="es-ES"/>
        </a:p>
      </dgm:t>
    </dgm:pt>
    <dgm:pt modelId="{C6932A65-A9E7-BE4B-BC08-E59A14769860}" type="sibTrans" cxnId="{0DC24661-0258-D446-B102-447959DA42CC}">
      <dgm:prSet/>
      <dgm:spPr/>
      <dgm:t>
        <a:bodyPr/>
        <a:lstStyle/>
        <a:p>
          <a:endParaRPr lang="es-ES"/>
        </a:p>
      </dgm:t>
    </dgm:pt>
    <dgm:pt modelId="{E753EEDD-C6A3-D24B-AA56-D640E421491A}">
      <dgm:prSet phldrT="[Texto]"/>
      <dgm:spPr/>
      <dgm:t>
        <a:bodyPr/>
        <a:lstStyle/>
        <a:p>
          <a:r>
            <a:rPr lang="es-ES" dirty="0" smtClean="0"/>
            <a:t>ANTROPOLOGIA</a:t>
          </a:r>
          <a:endParaRPr lang="es-ES" dirty="0"/>
        </a:p>
      </dgm:t>
    </dgm:pt>
    <dgm:pt modelId="{3D4A9AD1-87ED-924B-90D9-EA717BE34E3E}" type="parTrans" cxnId="{77660D9F-4200-A24B-928F-AC39C7C9560F}">
      <dgm:prSet/>
      <dgm:spPr/>
      <dgm:t>
        <a:bodyPr/>
        <a:lstStyle/>
        <a:p>
          <a:endParaRPr lang="es-ES"/>
        </a:p>
      </dgm:t>
    </dgm:pt>
    <dgm:pt modelId="{E865B7A6-A6C0-514E-9288-2AF71372BD1A}" type="sibTrans" cxnId="{77660D9F-4200-A24B-928F-AC39C7C9560F}">
      <dgm:prSet/>
      <dgm:spPr/>
      <dgm:t>
        <a:bodyPr/>
        <a:lstStyle/>
        <a:p>
          <a:endParaRPr lang="es-ES"/>
        </a:p>
      </dgm:t>
    </dgm:pt>
    <dgm:pt modelId="{D95B3BE3-3BF8-A94F-854B-1AFD81A825A9}" type="pres">
      <dgm:prSet presAssocID="{A1E5A08C-605F-6645-856A-14AA195AD048}" presName="cycle" presStyleCnt="0">
        <dgm:presLayoutVars>
          <dgm:dir/>
          <dgm:resizeHandles val="exact"/>
        </dgm:presLayoutVars>
      </dgm:prSet>
      <dgm:spPr/>
    </dgm:pt>
    <dgm:pt modelId="{56F4C3DC-1396-E744-B6DC-CB8F78A5D850}" type="pres">
      <dgm:prSet presAssocID="{6BE03EA3-D9A8-7C44-909E-393B1A7BF35C}" presName="node" presStyleLbl="node1" presStyleIdx="0" presStyleCnt="5">
        <dgm:presLayoutVars>
          <dgm:bulletEnabled val="1"/>
        </dgm:presLayoutVars>
      </dgm:prSet>
      <dgm:spPr/>
    </dgm:pt>
    <dgm:pt modelId="{A95AA277-5AAF-A04E-A440-888941EDBACC}" type="pres">
      <dgm:prSet presAssocID="{6BE03EA3-D9A8-7C44-909E-393B1A7BF35C}" presName="spNode" presStyleCnt="0"/>
      <dgm:spPr/>
    </dgm:pt>
    <dgm:pt modelId="{DFF603CD-BDF4-7E4D-B673-E6EE5ED18F63}" type="pres">
      <dgm:prSet presAssocID="{B0F7361E-FF4E-5B44-A704-ADB20AF6CF94}" presName="sibTrans" presStyleLbl="sibTrans1D1" presStyleIdx="0" presStyleCnt="5"/>
      <dgm:spPr/>
    </dgm:pt>
    <dgm:pt modelId="{A1D54F32-8787-3445-B1FC-3658B41593AE}" type="pres">
      <dgm:prSet presAssocID="{DBE4D4B2-944F-224E-9769-FF9EEDC98AA7}" presName="node" presStyleLbl="node1" presStyleIdx="1" presStyleCnt="5">
        <dgm:presLayoutVars>
          <dgm:bulletEnabled val="1"/>
        </dgm:presLayoutVars>
      </dgm:prSet>
      <dgm:spPr/>
    </dgm:pt>
    <dgm:pt modelId="{823B638C-15C9-C645-9AE6-CAEFD59A6186}" type="pres">
      <dgm:prSet presAssocID="{DBE4D4B2-944F-224E-9769-FF9EEDC98AA7}" presName="spNode" presStyleCnt="0"/>
      <dgm:spPr/>
    </dgm:pt>
    <dgm:pt modelId="{B81D3389-676C-D645-9A17-BF14CEB79550}" type="pres">
      <dgm:prSet presAssocID="{A934DD4E-33A8-6B4B-B174-E138C33E61E0}" presName="sibTrans" presStyleLbl="sibTrans1D1" presStyleIdx="1" presStyleCnt="5"/>
      <dgm:spPr/>
    </dgm:pt>
    <dgm:pt modelId="{D4BBF981-A03A-AC47-9F1D-625784882F84}" type="pres">
      <dgm:prSet presAssocID="{66BCF338-762E-E249-8287-49A881C45050}" presName="node" presStyleLbl="node1" presStyleIdx="2" presStyleCnt="5">
        <dgm:presLayoutVars>
          <dgm:bulletEnabled val="1"/>
        </dgm:presLayoutVars>
      </dgm:prSet>
      <dgm:spPr/>
    </dgm:pt>
    <dgm:pt modelId="{D583A270-FEE4-4F41-A9B0-03A39E382A05}" type="pres">
      <dgm:prSet presAssocID="{66BCF338-762E-E249-8287-49A881C45050}" presName="spNode" presStyleCnt="0"/>
      <dgm:spPr/>
    </dgm:pt>
    <dgm:pt modelId="{DAD25E9C-69EA-744E-9A85-C45E2C03F357}" type="pres">
      <dgm:prSet presAssocID="{9156D785-1069-3D4F-91C5-FFA40A7AD9B5}" presName="sibTrans" presStyleLbl="sibTrans1D1" presStyleIdx="2" presStyleCnt="5"/>
      <dgm:spPr/>
    </dgm:pt>
    <dgm:pt modelId="{A4C685C1-96D1-BF4B-A88D-948C82822793}" type="pres">
      <dgm:prSet presAssocID="{BE1F6763-9BAB-1448-975F-09D7C5D89D52}" presName="node" presStyleLbl="node1" presStyleIdx="3" presStyleCnt="5">
        <dgm:presLayoutVars>
          <dgm:bulletEnabled val="1"/>
        </dgm:presLayoutVars>
      </dgm:prSet>
      <dgm:spPr/>
    </dgm:pt>
    <dgm:pt modelId="{D8ED165D-998B-1540-85D2-E30D68F4F826}" type="pres">
      <dgm:prSet presAssocID="{BE1F6763-9BAB-1448-975F-09D7C5D89D52}" presName="spNode" presStyleCnt="0"/>
      <dgm:spPr/>
    </dgm:pt>
    <dgm:pt modelId="{A7B83040-CF28-464E-B27B-DC78EE667E0C}" type="pres">
      <dgm:prSet presAssocID="{C6932A65-A9E7-BE4B-BC08-E59A14769860}" presName="sibTrans" presStyleLbl="sibTrans1D1" presStyleIdx="3" presStyleCnt="5"/>
      <dgm:spPr/>
    </dgm:pt>
    <dgm:pt modelId="{9DE3303E-FA20-9940-92C6-6BBE78BBC6D2}" type="pres">
      <dgm:prSet presAssocID="{E753EEDD-C6A3-D24B-AA56-D640E421491A}" presName="node" presStyleLbl="node1" presStyleIdx="4" presStyleCnt="5">
        <dgm:presLayoutVars>
          <dgm:bulletEnabled val="1"/>
        </dgm:presLayoutVars>
      </dgm:prSet>
      <dgm:spPr/>
    </dgm:pt>
    <dgm:pt modelId="{E0DAD239-53A2-D44D-BA87-BAC2A4377265}" type="pres">
      <dgm:prSet presAssocID="{E753EEDD-C6A3-D24B-AA56-D640E421491A}" presName="spNode" presStyleCnt="0"/>
      <dgm:spPr/>
    </dgm:pt>
    <dgm:pt modelId="{0B48A77B-BEB7-7D41-83CF-4EA62520FAF2}" type="pres">
      <dgm:prSet presAssocID="{E865B7A6-A6C0-514E-9288-2AF71372BD1A}" presName="sibTrans" presStyleLbl="sibTrans1D1" presStyleIdx="4" presStyleCnt="5"/>
      <dgm:spPr/>
    </dgm:pt>
  </dgm:ptLst>
  <dgm:cxnLst>
    <dgm:cxn modelId="{617489F2-EFD1-7344-AD62-212AB99AB6E1}" type="presOf" srcId="{A1E5A08C-605F-6645-856A-14AA195AD048}" destId="{D95B3BE3-3BF8-A94F-854B-1AFD81A825A9}" srcOrd="0" destOrd="0" presId="urn:microsoft.com/office/officeart/2005/8/layout/cycle6"/>
    <dgm:cxn modelId="{F35B289F-80A0-CF43-AB7C-76C5BC076E90}" srcId="{A1E5A08C-605F-6645-856A-14AA195AD048}" destId="{DBE4D4B2-944F-224E-9769-FF9EEDC98AA7}" srcOrd="1" destOrd="0" parTransId="{58C03562-2ABB-0942-97F2-6E7B523F13EE}" sibTransId="{A934DD4E-33A8-6B4B-B174-E138C33E61E0}"/>
    <dgm:cxn modelId="{C0A5B04C-5F8C-3141-AD1C-C288C577B17F}" type="presOf" srcId="{A934DD4E-33A8-6B4B-B174-E138C33E61E0}" destId="{B81D3389-676C-D645-9A17-BF14CEB79550}" srcOrd="0" destOrd="0" presId="urn:microsoft.com/office/officeart/2005/8/layout/cycle6"/>
    <dgm:cxn modelId="{CB8E666C-889E-9B42-AB61-5AF6E7B52576}" type="presOf" srcId="{DBE4D4B2-944F-224E-9769-FF9EEDC98AA7}" destId="{A1D54F32-8787-3445-B1FC-3658B41593AE}" srcOrd="0" destOrd="0" presId="urn:microsoft.com/office/officeart/2005/8/layout/cycle6"/>
    <dgm:cxn modelId="{7FD07FEC-F656-AF49-AA47-53F1B6020EBA}" type="presOf" srcId="{E753EEDD-C6A3-D24B-AA56-D640E421491A}" destId="{9DE3303E-FA20-9940-92C6-6BBE78BBC6D2}" srcOrd="0" destOrd="0" presId="urn:microsoft.com/office/officeart/2005/8/layout/cycle6"/>
    <dgm:cxn modelId="{3478EEFE-F0E2-B24C-90B7-8FC3BE07F5B5}" srcId="{A1E5A08C-605F-6645-856A-14AA195AD048}" destId="{66BCF338-762E-E249-8287-49A881C45050}" srcOrd="2" destOrd="0" parTransId="{009AE388-8B29-434F-9BD1-B440E9BAF496}" sibTransId="{9156D785-1069-3D4F-91C5-FFA40A7AD9B5}"/>
    <dgm:cxn modelId="{6027FD66-D640-3B43-BA65-0F01A5902A6E}" type="presOf" srcId="{BE1F6763-9BAB-1448-975F-09D7C5D89D52}" destId="{A4C685C1-96D1-BF4B-A88D-948C82822793}" srcOrd="0" destOrd="0" presId="urn:microsoft.com/office/officeart/2005/8/layout/cycle6"/>
    <dgm:cxn modelId="{9F586D7C-6092-BA4A-90E9-729937C3639F}" type="presOf" srcId="{9156D785-1069-3D4F-91C5-FFA40A7AD9B5}" destId="{DAD25E9C-69EA-744E-9A85-C45E2C03F357}" srcOrd="0" destOrd="0" presId="urn:microsoft.com/office/officeart/2005/8/layout/cycle6"/>
    <dgm:cxn modelId="{77660D9F-4200-A24B-928F-AC39C7C9560F}" srcId="{A1E5A08C-605F-6645-856A-14AA195AD048}" destId="{E753EEDD-C6A3-D24B-AA56-D640E421491A}" srcOrd="4" destOrd="0" parTransId="{3D4A9AD1-87ED-924B-90D9-EA717BE34E3E}" sibTransId="{E865B7A6-A6C0-514E-9288-2AF71372BD1A}"/>
    <dgm:cxn modelId="{95ADA6FC-7CD1-8940-BDCB-01E820BDA5A9}" srcId="{A1E5A08C-605F-6645-856A-14AA195AD048}" destId="{6BE03EA3-D9A8-7C44-909E-393B1A7BF35C}" srcOrd="0" destOrd="0" parTransId="{CC2012E3-E5B1-CE40-9657-238AC72C372B}" sibTransId="{B0F7361E-FF4E-5B44-A704-ADB20AF6CF94}"/>
    <dgm:cxn modelId="{AE309B75-F629-7E4F-8AB2-A92642D5275C}" type="presOf" srcId="{E865B7A6-A6C0-514E-9288-2AF71372BD1A}" destId="{0B48A77B-BEB7-7D41-83CF-4EA62520FAF2}" srcOrd="0" destOrd="0" presId="urn:microsoft.com/office/officeart/2005/8/layout/cycle6"/>
    <dgm:cxn modelId="{C46D9E8D-739A-D246-BC8F-8A354DCBB4CB}" type="presOf" srcId="{C6932A65-A9E7-BE4B-BC08-E59A14769860}" destId="{A7B83040-CF28-464E-B27B-DC78EE667E0C}" srcOrd="0" destOrd="0" presId="urn:microsoft.com/office/officeart/2005/8/layout/cycle6"/>
    <dgm:cxn modelId="{0DC24661-0258-D446-B102-447959DA42CC}" srcId="{A1E5A08C-605F-6645-856A-14AA195AD048}" destId="{BE1F6763-9BAB-1448-975F-09D7C5D89D52}" srcOrd="3" destOrd="0" parTransId="{150313B0-125F-FD42-AB53-3A8E175046FD}" sibTransId="{C6932A65-A9E7-BE4B-BC08-E59A14769860}"/>
    <dgm:cxn modelId="{78303D8F-B8E1-064F-AC37-DEDC0772F57B}" type="presOf" srcId="{6BE03EA3-D9A8-7C44-909E-393B1A7BF35C}" destId="{56F4C3DC-1396-E744-B6DC-CB8F78A5D850}" srcOrd="0" destOrd="0" presId="urn:microsoft.com/office/officeart/2005/8/layout/cycle6"/>
    <dgm:cxn modelId="{F561B94F-FBA4-FF41-9AF7-FE582D12D2E7}" type="presOf" srcId="{B0F7361E-FF4E-5B44-A704-ADB20AF6CF94}" destId="{DFF603CD-BDF4-7E4D-B673-E6EE5ED18F63}" srcOrd="0" destOrd="0" presId="urn:microsoft.com/office/officeart/2005/8/layout/cycle6"/>
    <dgm:cxn modelId="{E03596C2-CD86-7246-875B-B83BCC9EB509}" type="presOf" srcId="{66BCF338-762E-E249-8287-49A881C45050}" destId="{D4BBF981-A03A-AC47-9F1D-625784882F84}" srcOrd="0" destOrd="0" presId="urn:microsoft.com/office/officeart/2005/8/layout/cycle6"/>
    <dgm:cxn modelId="{CDD5AFE3-8C8E-DE4C-89FB-7BCC82D8F4A6}" type="presParOf" srcId="{D95B3BE3-3BF8-A94F-854B-1AFD81A825A9}" destId="{56F4C3DC-1396-E744-B6DC-CB8F78A5D850}" srcOrd="0" destOrd="0" presId="urn:microsoft.com/office/officeart/2005/8/layout/cycle6"/>
    <dgm:cxn modelId="{5F4D021E-5035-2D4F-9222-77DBC98D9C2D}" type="presParOf" srcId="{D95B3BE3-3BF8-A94F-854B-1AFD81A825A9}" destId="{A95AA277-5AAF-A04E-A440-888941EDBACC}" srcOrd="1" destOrd="0" presId="urn:microsoft.com/office/officeart/2005/8/layout/cycle6"/>
    <dgm:cxn modelId="{08A6B8A4-FB5A-2F43-A7A5-2242162EBF35}" type="presParOf" srcId="{D95B3BE3-3BF8-A94F-854B-1AFD81A825A9}" destId="{DFF603CD-BDF4-7E4D-B673-E6EE5ED18F63}" srcOrd="2" destOrd="0" presId="urn:microsoft.com/office/officeart/2005/8/layout/cycle6"/>
    <dgm:cxn modelId="{48D3B8CD-8DDC-6F45-81A2-F18430474765}" type="presParOf" srcId="{D95B3BE3-3BF8-A94F-854B-1AFD81A825A9}" destId="{A1D54F32-8787-3445-B1FC-3658B41593AE}" srcOrd="3" destOrd="0" presId="urn:microsoft.com/office/officeart/2005/8/layout/cycle6"/>
    <dgm:cxn modelId="{E1DAC1C9-4E4F-EB4C-A9BA-2CE9C83A647A}" type="presParOf" srcId="{D95B3BE3-3BF8-A94F-854B-1AFD81A825A9}" destId="{823B638C-15C9-C645-9AE6-CAEFD59A6186}" srcOrd="4" destOrd="0" presId="urn:microsoft.com/office/officeart/2005/8/layout/cycle6"/>
    <dgm:cxn modelId="{51283AC4-64CD-CB47-9A19-4C3492E94C6D}" type="presParOf" srcId="{D95B3BE3-3BF8-A94F-854B-1AFD81A825A9}" destId="{B81D3389-676C-D645-9A17-BF14CEB79550}" srcOrd="5" destOrd="0" presId="urn:microsoft.com/office/officeart/2005/8/layout/cycle6"/>
    <dgm:cxn modelId="{08A71B1D-066E-B745-931A-5F2E6809355D}" type="presParOf" srcId="{D95B3BE3-3BF8-A94F-854B-1AFD81A825A9}" destId="{D4BBF981-A03A-AC47-9F1D-625784882F84}" srcOrd="6" destOrd="0" presId="urn:microsoft.com/office/officeart/2005/8/layout/cycle6"/>
    <dgm:cxn modelId="{8C8A5A9E-43BB-0243-BB18-103313B5C704}" type="presParOf" srcId="{D95B3BE3-3BF8-A94F-854B-1AFD81A825A9}" destId="{D583A270-FEE4-4F41-A9B0-03A39E382A05}" srcOrd="7" destOrd="0" presId="urn:microsoft.com/office/officeart/2005/8/layout/cycle6"/>
    <dgm:cxn modelId="{2E2D4E82-47C1-BE4C-90AF-5AE9261BF16F}" type="presParOf" srcId="{D95B3BE3-3BF8-A94F-854B-1AFD81A825A9}" destId="{DAD25E9C-69EA-744E-9A85-C45E2C03F357}" srcOrd="8" destOrd="0" presId="urn:microsoft.com/office/officeart/2005/8/layout/cycle6"/>
    <dgm:cxn modelId="{24EBDEF8-AEEC-BA43-BB63-2ABFF73E7B74}" type="presParOf" srcId="{D95B3BE3-3BF8-A94F-854B-1AFD81A825A9}" destId="{A4C685C1-96D1-BF4B-A88D-948C82822793}" srcOrd="9" destOrd="0" presId="urn:microsoft.com/office/officeart/2005/8/layout/cycle6"/>
    <dgm:cxn modelId="{EF6FE4C0-61B5-2E41-8FD2-7DC6A8F9980C}" type="presParOf" srcId="{D95B3BE3-3BF8-A94F-854B-1AFD81A825A9}" destId="{D8ED165D-998B-1540-85D2-E30D68F4F826}" srcOrd="10" destOrd="0" presId="urn:microsoft.com/office/officeart/2005/8/layout/cycle6"/>
    <dgm:cxn modelId="{DEDC61F4-8709-CB43-BCDB-3B07C8F6D70F}" type="presParOf" srcId="{D95B3BE3-3BF8-A94F-854B-1AFD81A825A9}" destId="{A7B83040-CF28-464E-B27B-DC78EE667E0C}" srcOrd="11" destOrd="0" presId="urn:microsoft.com/office/officeart/2005/8/layout/cycle6"/>
    <dgm:cxn modelId="{93E0885C-681F-FC4A-8FC4-0974457F76E9}" type="presParOf" srcId="{D95B3BE3-3BF8-A94F-854B-1AFD81A825A9}" destId="{9DE3303E-FA20-9940-92C6-6BBE78BBC6D2}" srcOrd="12" destOrd="0" presId="urn:microsoft.com/office/officeart/2005/8/layout/cycle6"/>
    <dgm:cxn modelId="{29BF7A8F-F733-EB40-AEB6-373F7D2AEC7D}" type="presParOf" srcId="{D95B3BE3-3BF8-A94F-854B-1AFD81A825A9}" destId="{E0DAD239-53A2-D44D-BA87-BAC2A4377265}" srcOrd="13" destOrd="0" presId="urn:microsoft.com/office/officeart/2005/8/layout/cycle6"/>
    <dgm:cxn modelId="{B044B9C2-1DC2-DB45-82B9-4E6D59D43EB3}" type="presParOf" srcId="{D95B3BE3-3BF8-A94F-854B-1AFD81A825A9}" destId="{0B48A77B-BEB7-7D41-83CF-4EA62520FAF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A79B01-449D-9C40-A528-05DB38FD530E}" type="doc">
      <dgm:prSet loTypeId="urn:microsoft.com/office/officeart/2005/8/layout/h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090DFD1-33F4-E34C-8D7B-1AF41E0CF069}">
      <dgm:prSet phldrT="[Texto]"/>
      <dgm:spPr/>
      <dgm:t>
        <a:bodyPr/>
        <a:lstStyle/>
        <a:p>
          <a:r>
            <a:rPr lang="es-ES" dirty="0" smtClean="0"/>
            <a:t>PLATON</a:t>
          </a:r>
          <a:endParaRPr lang="es-ES" dirty="0"/>
        </a:p>
      </dgm:t>
    </dgm:pt>
    <dgm:pt modelId="{BA611995-4544-0F47-A3EB-C6F5F8E862C7}" type="parTrans" cxnId="{D39A2F57-63A1-A94E-9E5F-8CDA5DA6DE9B}">
      <dgm:prSet/>
      <dgm:spPr/>
      <dgm:t>
        <a:bodyPr/>
        <a:lstStyle/>
        <a:p>
          <a:endParaRPr lang="es-ES"/>
        </a:p>
      </dgm:t>
    </dgm:pt>
    <dgm:pt modelId="{9FAAA03E-2F94-C74C-A870-E61D92C11F03}" type="sibTrans" cxnId="{D39A2F57-63A1-A94E-9E5F-8CDA5DA6DE9B}">
      <dgm:prSet/>
      <dgm:spPr/>
      <dgm:t>
        <a:bodyPr/>
        <a:lstStyle/>
        <a:p>
          <a:endParaRPr lang="es-ES"/>
        </a:p>
      </dgm:t>
    </dgm:pt>
    <dgm:pt modelId="{BDC8F131-6016-394D-8213-3B6AE73E6FAC}">
      <dgm:prSet phldrT="[Texto]" custT="1"/>
      <dgm:spPr>
        <a:solidFill>
          <a:srgbClr val="E29F1D"/>
        </a:solidFill>
      </dgm:spPr>
      <dgm:t>
        <a:bodyPr/>
        <a:lstStyle/>
        <a:p>
          <a:r>
            <a:rPr lang="es-ES" sz="2000" dirty="0" smtClean="0"/>
            <a:t>DINERO ES PATRON DE MEDIDA</a:t>
          </a:r>
          <a:endParaRPr lang="es-ES" sz="2000" dirty="0"/>
        </a:p>
      </dgm:t>
    </dgm:pt>
    <dgm:pt modelId="{654D6974-18CB-0348-BF82-6CAD71DAF08A}" type="parTrans" cxnId="{6B44229E-D598-EB48-A252-98110B9E9CE1}">
      <dgm:prSet/>
      <dgm:spPr/>
      <dgm:t>
        <a:bodyPr/>
        <a:lstStyle/>
        <a:p>
          <a:endParaRPr lang="es-ES"/>
        </a:p>
      </dgm:t>
    </dgm:pt>
    <dgm:pt modelId="{D95DE6CA-772F-C448-A0CA-42FEC4A3A4C9}" type="sibTrans" cxnId="{6B44229E-D598-EB48-A252-98110B9E9CE1}">
      <dgm:prSet/>
      <dgm:spPr/>
      <dgm:t>
        <a:bodyPr/>
        <a:lstStyle/>
        <a:p>
          <a:endParaRPr lang="es-ES"/>
        </a:p>
      </dgm:t>
    </dgm:pt>
    <dgm:pt modelId="{3C49B763-9561-B842-9005-ADA95B4498BD}">
      <dgm:prSet phldrT="[Texto]"/>
      <dgm:spPr/>
      <dgm:t>
        <a:bodyPr/>
        <a:lstStyle/>
        <a:p>
          <a:r>
            <a:rPr lang="es-ES" dirty="0" smtClean="0"/>
            <a:t>JENOFONTE</a:t>
          </a:r>
          <a:endParaRPr lang="es-ES" dirty="0"/>
        </a:p>
      </dgm:t>
    </dgm:pt>
    <dgm:pt modelId="{D40038EA-E56A-C149-A6AC-10471E9A1894}" type="parTrans" cxnId="{BAD1BC97-E4FB-6C40-ACF9-DE76713369A9}">
      <dgm:prSet/>
      <dgm:spPr/>
      <dgm:t>
        <a:bodyPr/>
        <a:lstStyle/>
        <a:p>
          <a:endParaRPr lang="es-ES"/>
        </a:p>
      </dgm:t>
    </dgm:pt>
    <dgm:pt modelId="{DA83BC1E-B2C0-0B47-8457-8DFDD62DE5E6}" type="sibTrans" cxnId="{BAD1BC97-E4FB-6C40-ACF9-DE76713369A9}">
      <dgm:prSet/>
      <dgm:spPr/>
      <dgm:t>
        <a:bodyPr/>
        <a:lstStyle/>
        <a:p>
          <a:endParaRPr lang="es-ES"/>
        </a:p>
      </dgm:t>
    </dgm:pt>
    <dgm:pt modelId="{84B61806-1E9F-4D4A-B0EE-5C7816949934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800" dirty="0" smtClean="0"/>
            <a:t>AGRICULTURA ES ACTIVIDAD ECONOMICA FUNDAMENTAL</a:t>
          </a:r>
          <a:endParaRPr lang="es-ES" sz="1800" dirty="0"/>
        </a:p>
      </dgm:t>
    </dgm:pt>
    <dgm:pt modelId="{FC203FCA-1661-C642-89EE-DD7D495EBE43}" type="parTrans" cxnId="{BBCBBCB8-EFE0-3D40-9378-EDE30E129A73}">
      <dgm:prSet/>
      <dgm:spPr/>
      <dgm:t>
        <a:bodyPr/>
        <a:lstStyle/>
        <a:p>
          <a:endParaRPr lang="es-ES"/>
        </a:p>
      </dgm:t>
    </dgm:pt>
    <dgm:pt modelId="{034240DD-C5A6-3E49-A9EA-A4B6E73B6F0C}" type="sibTrans" cxnId="{BBCBBCB8-EFE0-3D40-9378-EDE30E129A73}">
      <dgm:prSet/>
      <dgm:spPr/>
      <dgm:t>
        <a:bodyPr/>
        <a:lstStyle/>
        <a:p>
          <a:endParaRPr lang="es-ES"/>
        </a:p>
      </dgm:t>
    </dgm:pt>
    <dgm:pt modelId="{A6ABF375-14FF-A545-BD98-F91D36D4C964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800" dirty="0" smtClean="0"/>
            <a:t>LA DIVISION SOCIAL DEL TRABAJO</a:t>
          </a:r>
          <a:endParaRPr lang="es-ES" sz="1800" dirty="0"/>
        </a:p>
      </dgm:t>
    </dgm:pt>
    <dgm:pt modelId="{CDF7FFD9-4964-9843-B7DF-6EC1DAFEC83C}" type="parTrans" cxnId="{8D10A9C3-2A99-D14A-A57F-2767CA182C16}">
      <dgm:prSet/>
      <dgm:spPr/>
      <dgm:t>
        <a:bodyPr/>
        <a:lstStyle/>
        <a:p>
          <a:endParaRPr lang="es-ES"/>
        </a:p>
      </dgm:t>
    </dgm:pt>
    <dgm:pt modelId="{E0C8C518-2AC3-014C-B39A-4EC98D8D8AD2}" type="sibTrans" cxnId="{8D10A9C3-2A99-D14A-A57F-2767CA182C16}">
      <dgm:prSet/>
      <dgm:spPr/>
      <dgm:t>
        <a:bodyPr/>
        <a:lstStyle/>
        <a:p>
          <a:endParaRPr lang="es-ES"/>
        </a:p>
      </dgm:t>
    </dgm:pt>
    <dgm:pt modelId="{8734E11D-84D5-D94F-9CC6-DE46893B55F2}">
      <dgm:prSet phldrT="[Texto]"/>
      <dgm:spPr/>
      <dgm:t>
        <a:bodyPr/>
        <a:lstStyle/>
        <a:p>
          <a:r>
            <a:rPr lang="es-ES" dirty="0" smtClean="0"/>
            <a:t>ARISTOTELES</a:t>
          </a:r>
          <a:endParaRPr lang="es-ES" dirty="0"/>
        </a:p>
      </dgm:t>
    </dgm:pt>
    <dgm:pt modelId="{B3DB1EEA-A085-7241-844F-1CAA78C2732A}" type="parTrans" cxnId="{EC8B03C9-0511-6D43-9135-62FFC7E0814D}">
      <dgm:prSet/>
      <dgm:spPr/>
      <dgm:t>
        <a:bodyPr/>
        <a:lstStyle/>
        <a:p>
          <a:endParaRPr lang="es-ES"/>
        </a:p>
      </dgm:t>
    </dgm:pt>
    <dgm:pt modelId="{BA9C613A-B757-8244-A8CC-CCC640D3506B}" type="sibTrans" cxnId="{EC8B03C9-0511-6D43-9135-62FFC7E0814D}">
      <dgm:prSet/>
      <dgm:spPr/>
      <dgm:t>
        <a:bodyPr/>
        <a:lstStyle/>
        <a:p>
          <a:endParaRPr lang="es-ES"/>
        </a:p>
      </dgm:t>
    </dgm:pt>
    <dgm:pt modelId="{75B542A5-832E-5B4D-A2AF-ADA89650659C}">
      <dgm:prSet phldrT="[Texto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ES" dirty="0" smtClean="0"/>
            <a:t>LOS TIPOS DE VALOR DE LOS BIENES </a:t>
          </a:r>
          <a:endParaRPr lang="es-ES" dirty="0"/>
        </a:p>
      </dgm:t>
    </dgm:pt>
    <dgm:pt modelId="{5B461E4B-46EC-AD43-B88A-EEB6A9C5C997}" type="parTrans" cxnId="{023E2538-4B15-E54A-88D9-2B3BE80CA4E7}">
      <dgm:prSet/>
      <dgm:spPr/>
      <dgm:t>
        <a:bodyPr/>
        <a:lstStyle/>
        <a:p>
          <a:endParaRPr lang="es-ES"/>
        </a:p>
      </dgm:t>
    </dgm:pt>
    <dgm:pt modelId="{1334F887-7A7F-AB4C-B5B6-B95B97005AAC}" type="sibTrans" cxnId="{023E2538-4B15-E54A-88D9-2B3BE80CA4E7}">
      <dgm:prSet/>
      <dgm:spPr/>
      <dgm:t>
        <a:bodyPr/>
        <a:lstStyle/>
        <a:p>
          <a:endParaRPr lang="es-ES"/>
        </a:p>
      </dgm:t>
    </dgm:pt>
    <dgm:pt modelId="{7A943AA5-8254-A541-ACF0-1EB94FF4658D}">
      <dgm:prSet phldrT="[Texto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ES" dirty="0" smtClean="0"/>
            <a:t>LA DIFERENCIA ENTRE EL VALOR DE USO Y EL VALOR DE CAMBIO</a:t>
          </a:r>
          <a:endParaRPr lang="es-ES" dirty="0"/>
        </a:p>
      </dgm:t>
    </dgm:pt>
    <dgm:pt modelId="{9BBD2266-B97A-0245-99B4-1A2F690E68C6}" type="parTrans" cxnId="{03A02531-1704-D640-867C-ED9FB92A8C3F}">
      <dgm:prSet/>
      <dgm:spPr/>
      <dgm:t>
        <a:bodyPr/>
        <a:lstStyle/>
        <a:p>
          <a:endParaRPr lang="es-ES"/>
        </a:p>
      </dgm:t>
    </dgm:pt>
    <dgm:pt modelId="{13E0301E-2B56-D740-9683-F3D640396728}" type="sibTrans" cxnId="{03A02531-1704-D640-867C-ED9FB92A8C3F}">
      <dgm:prSet/>
      <dgm:spPr/>
      <dgm:t>
        <a:bodyPr/>
        <a:lstStyle/>
        <a:p>
          <a:endParaRPr lang="es-ES"/>
        </a:p>
      </dgm:t>
    </dgm:pt>
    <dgm:pt modelId="{A1B36A22-F3B1-D347-B9F6-79C6852C9039}" type="pres">
      <dgm:prSet presAssocID="{71A79B01-449D-9C40-A528-05DB38FD530E}" presName="linearFlow" presStyleCnt="0">
        <dgm:presLayoutVars>
          <dgm:dir/>
          <dgm:animLvl val="lvl"/>
          <dgm:resizeHandles/>
        </dgm:presLayoutVars>
      </dgm:prSet>
      <dgm:spPr/>
    </dgm:pt>
    <dgm:pt modelId="{CA0DA868-2274-EE43-9B89-E71C616D3B45}" type="pres">
      <dgm:prSet presAssocID="{1090DFD1-33F4-E34C-8D7B-1AF41E0CF069}" presName="compositeNode" presStyleCnt="0">
        <dgm:presLayoutVars>
          <dgm:bulletEnabled val="1"/>
        </dgm:presLayoutVars>
      </dgm:prSet>
      <dgm:spPr/>
    </dgm:pt>
    <dgm:pt modelId="{308CC354-02CA-4D43-B4C0-F6F5600D3B17}" type="pres">
      <dgm:prSet presAssocID="{1090DFD1-33F4-E34C-8D7B-1AF41E0CF069}" presName="image" presStyleLbl="fgImgPlace1" presStyleIdx="0" presStyleCnt="3"/>
      <dgm:spPr/>
    </dgm:pt>
    <dgm:pt modelId="{007B7B1C-6588-4449-8EC7-306AD28ABBB7}" type="pres">
      <dgm:prSet presAssocID="{1090DFD1-33F4-E34C-8D7B-1AF41E0CF069}" presName="childNode" presStyleLbl="node1" presStyleIdx="0" presStyleCnt="3" custScaleX="102388" custScaleY="996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B5B282-DAA7-D649-A1BF-98C52EBA0805}" type="pres">
      <dgm:prSet presAssocID="{1090DFD1-33F4-E34C-8D7B-1AF41E0CF069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CF6C777D-BD5F-5449-AC3E-0DCEC68C9562}" type="pres">
      <dgm:prSet presAssocID="{9FAAA03E-2F94-C74C-A870-E61D92C11F03}" presName="sibTrans" presStyleCnt="0"/>
      <dgm:spPr/>
    </dgm:pt>
    <dgm:pt modelId="{5C195048-2B8D-7E4F-A14A-2A783A327DDC}" type="pres">
      <dgm:prSet presAssocID="{3C49B763-9561-B842-9005-ADA95B4498BD}" presName="compositeNode" presStyleCnt="0">
        <dgm:presLayoutVars>
          <dgm:bulletEnabled val="1"/>
        </dgm:presLayoutVars>
      </dgm:prSet>
      <dgm:spPr/>
    </dgm:pt>
    <dgm:pt modelId="{2E38E906-CE8D-8541-9F15-E86644E93465}" type="pres">
      <dgm:prSet presAssocID="{3C49B763-9561-B842-9005-ADA95B4498BD}" presName="image" presStyleLbl="fgImgPlace1" presStyleIdx="1" presStyleCnt="3"/>
      <dgm:spPr/>
    </dgm:pt>
    <dgm:pt modelId="{37241FDA-FB26-3C45-8E81-9C472868E62E}" type="pres">
      <dgm:prSet presAssocID="{3C49B763-9561-B842-9005-ADA95B4498BD}" presName="childNode" presStyleLbl="node1" presStyleIdx="1" presStyleCnt="3" custScaleX="106005" custScaleY="99421">
        <dgm:presLayoutVars>
          <dgm:bulletEnabled val="1"/>
        </dgm:presLayoutVars>
      </dgm:prSet>
      <dgm:spPr/>
    </dgm:pt>
    <dgm:pt modelId="{EE0973D8-483B-CA4C-A470-40E0DE020F86}" type="pres">
      <dgm:prSet presAssocID="{3C49B763-9561-B842-9005-ADA95B4498BD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2BAAE4B8-4A17-DB4C-8E8B-F33F45C936FC}" type="pres">
      <dgm:prSet presAssocID="{DA83BC1E-B2C0-0B47-8457-8DFDD62DE5E6}" presName="sibTrans" presStyleCnt="0"/>
      <dgm:spPr/>
    </dgm:pt>
    <dgm:pt modelId="{E1F99C5D-B21C-3048-8D49-EC7FBE8433AB}" type="pres">
      <dgm:prSet presAssocID="{8734E11D-84D5-D94F-9CC6-DE46893B55F2}" presName="compositeNode" presStyleCnt="0">
        <dgm:presLayoutVars>
          <dgm:bulletEnabled val="1"/>
        </dgm:presLayoutVars>
      </dgm:prSet>
      <dgm:spPr/>
    </dgm:pt>
    <dgm:pt modelId="{E57C62C2-BF85-CE4B-B97C-4D4E482AE4EB}" type="pres">
      <dgm:prSet presAssocID="{8734E11D-84D5-D94F-9CC6-DE46893B55F2}" presName="image" presStyleLbl="fgImgPlace1" presStyleIdx="2" presStyleCnt="3"/>
      <dgm:spPr/>
    </dgm:pt>
    <dgm:pt modelId="{1D2031CF-D056-C74C-8DD2-D59FA8E97A3F}" type="pres">
      <dgm:prSet presAssocID="{8734E11D-84D5-D94F-9CC6-DE46893B55F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93AC16-9954-9749-88F3-0275E670B361}" type="pres">
      <dgm:prSet presAssocID="{8734E11D-84D5-D94F-9CC6-DE46893B55F2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F304025A-E6A8-8344-919D-7186D6A856CC}" type="presOf" srcId="{84B61806-1E9F-4D4A-B0EE-5C7816949934}" destId="{37241FDA-FB26-3C45-8E81-9C472868E62E}" srcOrd="0" destOrd="0" presId="urn:microsoft.com/office/officeart/2005/8/layout/hList2"/>
    <dgm:cxn modelId="{03FB110A-6242-AA43-B203-A518B49553EE}" type="presOf" srcId="{75B542A5-832E-5B4D-A2AF-ADA89650659C}" destId="{1D2031CF-D056-C74C-8DD2-D59FA8E97A3F}" srcOrd="0" destOrd="0" presId="urn:microsoft.com/office/officeart/2005/8/layout/hList2"/>
    <dgm:cxn modelId="{498C1045-63D8-184C-9F93-91BD691A4BDC}" type="presOf" srcId="{71A79B01-449D-9C40-A528-05DB38FD530E}" destId="{A1B36A22-F3B1-D347-B9F6-79C6852C9039}" srcOrd="0" destOrd="0" presId="urn:microsoft.com/office/officeart/2005/8/layout/hList2"/>
    <dgm:cxn modelId="{D334B507-2426-E747-87A4-B76D13DF05DC}" type="presOf" srcId="{BDC8F131-6016-394D-8213-3B6AE73E6FAC}" destId="{007B7B1C-6588-4449-8EC7-306AD28ABBB7}" srcOrd="0" destOrd="0" presId="urn:microsoft.com/office/officeart/2005/8/layout/hList2"/>
    <dgm:cxn modelId="{26B98AA0-A162-1544-980C-0814738DF3DF}" type="presOf" srcId="{8734E11D-84D5-D94F-9CC6-DE46893B55F2}" destId="{7093AC16-9954-9749-88F3-0275E670B361}" srcOrd="0" destOrd="0" presId="urn:microsoft.com/office/officeart/2005/8/layout/hList2"/>
    <dgm:cxn modelId="{6B44229E-D598-EB48-A252-98110B9E9CE1}" srcId="{1090DFD1-33F4-E34C-8D7B-1AF41E0CF069}" destId="{BDC8F131-6016-394D-8213-3B6AE73E6FAC}" srcOrd="0" destOrd="0" parTransId="{654D6974-18CB-0348-BF82-6CAD71DAF08A}" sibTransId="{D95DE6CA-772F-C448-A0CA-42FEC4A3A4C9}"/>
    <dgm:cxn modelId="{410CEDC3-9722-3D41-9BF4-72811033FB05}" type="presOf" srcId="{1090DFD1-33F4-E34C-8D7B-1AF41E0CF069}" destId="{1CB5B282-DAA7-D649-A1BF-98C52EBA0805}" srcOrd="0" destOrd="0" presId="urn:microsoft.com/office/officeart/2005/8/layout/hList2"/>
    <dgm:cxn modelId="{EC8B03C9-0511-6D43-9135-62FFC7E0814D}" srcId="{71A79B01-449D-9C40-A528-05DB38FD530E}" destId="{8734E11D-84D5-D94F-9CC6-DE46893B55F2}" srcOrd="2" destOrd="0" parTransId="{B3DB1EEA-A085-7241-844F-1CAA78C2732A}" sibTransId="{BA9C613A-B757-8244-A8CC-CCC640D3506B}"/>
    <dgm:cxn modelId="{BAD1BC97-E4FB-6C40-ACF9-DE76713369A9}" srcId="{71A79B01-449D-9C40-A528-05DB38FD530E}" destId="{3C49B763-9561-B842-9005-ADA95B4498BD}" srcOrd="1" destOrd="0" parTransId="{D40038EA-E56A-C149-A6AC-10471E9A1894}" sibTransId="{DA83BC1E-B2C0-0B47-8457-8DFDD62DE5E6}"/>
    <dgm:cxn modelId="{BBCBBCB8-EFE0-3D40-9378-EDE30E129A73}" srcId="{3C49B763-9561-B842-9005-ADA95B4498BD}" destId="{84B61806-1E9F-4D4A-B0EE-5C7816949934}" srcOrd="0" destOrd="0" parTransId="{FC203FCA-1661-C642-89EE-DD7D495EBE43}" sibTransId="{034240DD-C5A6-3E49-A9EA-A4B6E73B6F0C}"/>
    <dgm:cxn modelId="{92DA536A-AD84-9D47-BBCA-B3DFE711E659}" type="presOf" srcId="{A6ABF375-14FF-A545-BD98-F91D36D4C964}" destId="{37241FDA-FB26-3C45-8E81-9C472868E62E}" srcOrd="0" destOrd="1" presId="urn:microsoft.com/office/officeart/2005/8/layout/hList2"/>
    <dgm:cxn modelId="{03A02531-1704-D640-867C-ED9FB92A8C3F}" srcId="{8734E11D-84D5-D94F-9CC6-DE46893B55F2}" destId="{7A943AA5-8254-A541-ACF0-1EB94FF4658D}" srcOrd="1" destOrd="0" parTransId="{9BBD2266-B97A-0245-99B4-1A2F690E68C6}" sibTransId="{13E0301E-2B56-D740-9683-F3D640396728}"/>
    <dgm:cxn modelId="{4E537DE7-7997-F741-BAD2-AEEB285ABD27}" type="presOf" srcId="{3C49B763-9561-B842-9005-ADA95B4498BD}" destId="{EE0973D8-483B-CA4C-A470-40E0DE020F86}" srcOrd="0" destOrd="0" presId="urn:microsoft.com/office/officeart/2005/8/layout/hList2"/>
    <dgm:cxn modelId="{7C610D6B-180B-1740-9655-7457D11E7DEA}" type="presOf" srcId="{7A943AA5-8254-A541-ACF0-1EB94FF4658D}" destId="{1D2031CF-D056-C74C-8DD2-D59FA8E97A3F}" srcOrd="0" destOrd="1" presId="urn:microsoft.com/office/officeart/2005/8/layout/hList2"/>
    <dgm:cxn modelId="{D39A2F57-63A1-A94E-9E5F-8CDA5DA6DE9B}" srcId="{71A79B01-449D-9C40-A528-05DB38FD530E}" destId="{1090DFD1-33F4-E34C-8D7B-1AF41E0CF069}" srcOrd="0" destOrd="0" parTransId="{BA611995-4544-0F47-A3EB-C6F5F8E862C7}" sibTransId="{9FAAA03E-2F94-C74C-A870-E61D92C11F03}"/>
    <dgm:cxn modelId="{8D10A9C3-2A99-D14A-A57F-2767CA182C16}" srcId="{3C49B763-9561-B842-9005-ADA95B4498BD}" destId="{A6ABF375-14FF-A545-BD98-F91D36D4C964}" srcOrd="1" destOrd="0" parTransId="{CDF7FFD9-4964-9843-B7DF-6EC1DAFEC83C}" sibTransId="{E0C8C518-2AC3-014C-B39A-4EC98D8D8AD2}"/>
    <dgm:cxn modelId="{023E2538-4B15-E54A-88D9-2B3BE80CA4E7}" srcId="{8734E11D-84D5-D94F-9CC6-DE46893B55F2}" destId="{75B542A5-832E-5B4D-A2AF-ADA89650659C}" srcOrd="0" destOrd="0" parTransId="{5B461E4B-46EC-AD43-B88A-EEB6A9C5C997}" sibTransId="{1334F887-7A7F-AB4C-B5B6-B95B97005AAC}"/>
    <dgm:cxn modelId="{7131B284-2C08-9F40-81CC-AF725AE3A3F8}" type="presParOf" srcId="{A1B36A22-F3B1-D347-B9F6-79C6852C9039}" destId="{CA0DA868-2274-EE43-9B89-E71C616D3B45}" srcOrd="0" destOrd="0" presId="urn:microsoft.com/office/officeart/2005/8/layout/hList2"/>
    <dgm:cxn modelId="{AFCC5677-C9FC-F540-83AF-9C8ECC20FD6E}" type="presParOf" srcId="{CA0DA868-2274-EE43-9B89-E71C616D3B45}" destId="{308CC354-02CA-4D43-B4C0-F6F5600D3B17}" srcOrd="0" destOrd="0" presId="urn:microsoft.com/office/officeart/2005/8/layout/hList2"/>
    <dgm:cxn modelId="{D996C206-EA83-E840-A726-FDC62F7D7DCF}" type="presParOf" srcId="{CA0DA868-2274-EE43-9B89-E71C616D3B45}" destId="{007B7B1C-6588-4449-8EC7-306AD28ABBB7}" srcOrd="1" destOrd="0" presId="urn:microsoft.com/office/officeart/2005/8/layout/hList2"/>
    <dgm:cxn modelId="{FDA979CE-B043-AA41-8A00-2D591B0AE4C3}" type="presParOf" srcId="{CA0DA868-2274-EE43-9B89-E71C616D3B45}" destId="{1CB5B282-DAA7-D649-A1BF-98C52EBA0805}" srcOrd="2" destOrd="0" presId="urn:microsoft.com/office/officeart/2005/8/layout/hList2"/>
    <dgm:cxn modelId="{FDB0BCF3-A4FD-5F4A-9A26-B5BC933A7A1F}" type="presParOf" srcId="{A1B36A22-F3B1-D347-B9F6-79C6852C9039}" destId="{CF6C777D-BD5F-5449-AC3E-0DCEC68C9562}" srcOrd="1" destOrd="0" presId="urn:microsoft.com/office/officeart/2005/8/layout/hList2"/>
    <dgm:cxn modelId="{3234E0CB-50AA-BF48-A946-F410CCEA5D9B}" type="presParOf" srcId="{A1B36A22-F3B1-D347-B9F6-79C6852C9039}" destId="{5C195048-2B8D-7E4F-A14A-2A783A327DDC}" srcOrd="2" destOrd="0" presId="urn:microsoft.com/office/officeart/2005/8/layout/hList2"/>
    <dgm:cxn modelId="{AFF1A5F3-0753-0E47-800D-ED12C3DF0A53}" type="presParOf" srcId="{5C195048-2B8D-7E4F-A14A-2A783A327DDC}" destId="{2E38E906-CE8D-8541-9F15-E86644E93465}" srcOrd="0" destOrd="0" presId="urn:microsoft.com/office/officeart/2005/8/layout/hList2"/>
    <dgm:cxn modelId="{50775F58-D57A-2D45-A0A5-C131F6429AFD}" type="presParOf" srcId="{5C195048-2B8D-7E4F-A14A-2A783A327DDC}" destId="{37241FDA-FB26-3C45-8E81-9C472868E62E}" srcOrd="1" destOrd="0" presId="urn:microsoft.com/office/officeart/2005/8/layout/hList2"/>
    <dgm:cxn modelId="{E68045F2-B7AE-F649-BD8E-53FA5591AFF5}" type="presParOf" srcId="{5C195048-2B8D-7E4F-A14A-2A783A327DDC}" destId="{EE0973D8-483B-CA4C-A470-40E0DE020F86}" srcOrd="2" destOrd="0" presId="urn:microsoft.com/office/officeart/2005/8/layout/hList2"/>
    <dgm:cxn modelId="{E459991D-775B-A24D-8115-8A13BF660E7B}" type="presParOf" srcId="{A1B36A22-F3B1-D347-B9F6-79C6852C9039}" destId="{2BAAE4B8-4A17-DB4C-8E8B-F33F45C936FC}" srcOrd="3" destOrd="0" presId="urn:microsoft.com/office/officeart/2005/8/layout/hList2"/>
    <dgm:cxn modelId="{6DDD39EE-7B4A-0146-9457-BA9486F552CB}" type="presParOf" srcId="{A1B36A22-F3B1-D347-B9F6-79C6852C9039}" destId="{E1F99C5D-B21C-3048-8D49-EC7FBE8433AB}" srcOrd="4" destOrd="0" presId="urn:microsoft.com/office/officeart/2005/8/layout/hList2"/>
    <dgm:cxn modelId="{8C20F06B-47D8-B147-84F9-95C6FFD528B5}" type="presParOf" srcId="{E1F99C5D-B21C-3048-8D49-EC7FBE8433AB}" destId="{E57C62C2-BF85-CE4B-B97C-4D4E482AE4EB}" srcOrd="0" destOrd="0" presId="urn:microsoft.com/office/officeart/2005/8/layout/hList2"/>
    <dgm:cxn modelId="{CF18CC25-B68B-9B40-82B1-15A07240DC1A}" type="presParOf" srcId="{E1F99C5D-B21C-3048-8D49-EC7FBE8433AB}" destId="{1D2031CF-D056-C74C-8DD2-D59FA8E97A3F}" srcOrd="1" destOrd="0" presId="urn:microsoft.com/office/officeart/2005/8/layout/hList2"/>
    <dgm:cxn modelId="{70E55071-F14E-E346-A178-07D77FC2803A}" type="presParOf" srcId="{E1F99C5D-B21C-3048-8D49-EC7FBE8433AB}" destId="{7093AC16-9954-9749-88F3-0275E670B361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4C3DC-1396-E744-B6DC-CB8F78A5D850}">
      <dsp:nvSpPr>
        <dsp:cNvPr id="0" name=""/>
        <dsp:cNvSpPr/>
      </dsp:nvSpPr>
      <dsp:spPr>
        <a:xfrm>
          <a:off x="3513659" y="1751"/>
          <a:ext cx="1647755" cy="107104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HISTORIA</a:t>
          </a:r>
          <a:endParaRPr lang="es-ES" sz="1300" kern="1200" dirty="0"/>
        </a:p>
      </dsp:txBody>
      <dsp:txXfrm>
        <a:off x="3565943" y="54035"/>
        <a:ext cx="1543187" cy="966473"/>
      </dsp:txXfrm>
    </dsp:sp>
    <dsp:sp modelId="{DFF603CD-BDF4-7E4D-B673-E6EE5ED18F63}">
      <dsp:nvSpPr>
        <dsp:cNvPr id="0" name=""/>
        <dsp:cNvSpPr/>
      </dsp:nvSpPr>
      <dsp:spPr>
        <a:xfrm>
          <a:off x="2196891" y="537272"/>
          <a:ext cx="4281291" cy="4281291"/>
        </a:xfrm>
        <a:custGeom>
          <a:avLst/>
          <a:gdLst/>
          <a:ahLst/>
          <a:cxnLst/>
          <a:rect l="0" t="0" r="0" b="0"/>
          <a:pathLst>
            <a:path>
              <a:moveTo>
                <a:pt x="2975853" y="169658"/>
              </a:moveTo>
              <a:arcTo wR="2140645" hR="2140645" stAng="17577891" swAng="1962406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54F32-8787-3445-B1FC-3658B41593AE}">
      <dsp:nvSpPr>
        <dsp:cNvPr id="0" name=""/>
        <dsp:cNvSpPr/>
      </dsp:nvSpPr>
      <dsp:spPr>
        <a:xfrm>
          <a:off x="5549534" y="1480901"/>
          <a:ext cx="1647755" cy="10710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POLITICA</a:t>
          </a:r>
          <a:endParaRPr lang="es-ES" sz="1300" kern="1200" dirty="0"/>
        </a:p>
      </dsp:txBody>
      <dsp:txXfrm>
        <a:off x="5601818" y="1533185"/>
        <a:ext cx="1543187" cy="966473"/>
      </dsp:txXfrm>
    </dsp:sp>
    <dsp:sp modelId="{B81D3389-676C-D645-9A17-BF14CEB79550}">
      <dsp:nvSpPr>
        <dsp:cNvPr id="0" name=""/>
        <dsp:cNvSpPr/>
      </dsp:nvSpPr>
      <dsp:spPr>
        <a:xfrm>
          <a:off x="2196891" y="537272"/>
          <a:ext cx="4281291" cy="4281291"/>
        </a:xfrm>
        <a:custGeom>
          <a:avLst/>
          <a:gdLst/>
          <a:ahLst/>
          <a:cxnLst/>
          <a:rect l="0" t="0" r="0" b="0"/>
          <a:pathLst>
            <a:path>
              <a:moveTo>
                <a:pt x="4278344" y="2028357"/>
              </a:moveTo>
              <a:arcTo wR="2140645" hR="2140645" stAng="21419590" swAng="2196970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BF981-A03A-AC47-9F1D-625784882F84}">
      <dsp:nvSpPr>
        <dsp:cNvPr id="0" name=""/>
        <dsp:cNvSpPr/>
      </dsp:nvSpPr>
      <dsp:spPr>
        <a:xfrm>
          <a:off x="4771899" y="3874216"/>
          <a:ext cx="1647755" cy="107104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ECONOMIA</a:t>
          </a:r>
          <a:endParaRPr lang="es-ES" sz="1300" kern="1200" dirty="0"/>
        </a:p>
      </dsp:txBody>
      <dsp:txXfrm>
        <a:off x="4824183" y="3926500"/>
        <a:ext cx="1543187" cy="966473"/>
      </dsp:txXfrm>
    </dsp:sp>
    <dsp:sp modelId="{DAD25E9C-69EA-744E-9A85-C45E2C03F357}">
      <dsp:nvSpPr>
        <dsp:cNvPr id="0" name=""/>
        <dsp:cNvSpPr/>
      </dsp:nvSpPr>
      <dsp:spPr>
        <a:xfrm>
          <a:off x="2196891" y="537272"/>
          <a:ext cx="4281291" cy="4281291"/>
        </a:xfrm>
        <a:custGeom>
          <a:avLst/>
          <a:gdLst/>
          <a:ahLst/>
          <a:cxnLst/>
          <a:rect l="0" t="0" r="0" b="0"/>
          <a:pathLst>
            <a:path>
              <a:moveTo>
                <a:pt x="2566497" y="4238505"/>
              </a:moveTo>
              <a:arcTo wR="2140645" hR="2140645" stAng="4711514" swAng="1376971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685C1-96D1-BF4B-A88D-948C82822793}">
      <dsp:nvSpPr>
        <dsp:cNvPr id="0" name=""/>
        <dsp:cNvSpPr/>
      </dsp:nvSpPr>
      <dsp:spPr>
        <a:xfrm>
          <a:off x="2255419" y="3874216"/>
          <a:ext cx="1647755" cy="10710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GEOGRAFIA</a:t>
          </a:r>
          <a:endParaRPr lang="es-ES" sz="1300" kern="1200" dirty="0"/>
        </a:p>
      </dsp:txBody>
      <dsp:txXfrm>
        <a:off x="2307703" y="3926500"/>
        <a:ext cx="1543187" cy="966473"/>
      </dsp:txXfrm>
    </dsp:sp>
    <dsp:sp modelId="{A7B83040-CF28-464E-B27B-DC78EE667E0C}">
      <dsp:nvSpPr>
        <dsp:cNvPr id="0" name=""/>
        <dsp:cNvSpPr/>
      </dsp:nvSpPr>
      <dsp:spPr>
        <a:xfrm>
          <a:off x="2196891" y="537272"/>
          <a:ext cx="4281291" cy="4281291"/>
        </a:xfrm>
        <a:custGeom>
          <a:avLst/>
          <a:gdLst/>
          <a:ahLst/>
          <a:cxnLst/>
          <a:rect l="0" t="0" r="0" b="0"/>
          <a:pathLst>
            <a:path>
              <a:moveTo>
                <a:pt x="357849" y="3325551"/>
              </a:moveTo>
              <a:arcTo wR="2140645" hR="2140645" stAng="8783440" swAng="2196970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3303E-FA20-9940-92C6-6BBE78BBC6D2}">
      <dsp:nvSpPr>
        <dsp:cNvPr id="0" name=""/>
        <dsp:cNvSpPr/>
      </dsp:nvSpPr>
      <dsp:spPr>
        <a:xfrm>
          <a:off x="1477784" y="1480901"/>
          <a:ext cx="1647755" cy="107104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ANTROPOLOGIA</a:t>
          </a:r>
          <a:endParaRPr lang="es-ES" sz="1300" kern="1200" dirty="0"/>
        </a:p>
      </dsp:txBody>
      <dsp:txXfrm>
        <a:off x="1530068" y="1533185"/>
        <a:ext cx="1543187" cy="966473"/>
      </dsp:txXfrm>
    </dsp:sp>
    <dsp:sp modelId="{0B48A77B-BEB7-7D41-83CF-4EA62520FAF2}">
      <dsp:nvSpPr>
        <dsp:cNvPr id="0" name=""/>
        <dsp:cNvSpPr/>
      </dsp:nvSpPr>
      <dsp:spPr>
        <a:xfrm>
          <a:off x="2196891" y="537272"/>
          <a:ext cx="4281291" cy="4281291"/>
        </a:xfrm>
        <a:custGeom>
          <a:avLst/>
          <a:gdLst/>
          <a:ahLst/>
          <a:cxnLst/>
          <a:rect l="0" t="0" r="0" b="0"/>
          <a:pathLst>
            <a:path>
              <a:moveTo>
                <a:pt x="372859" y="933459"/>
              </a:moveTo>
              <a:arcTo wR="2140645" hR="2140645" stAng="12859704" swAng="1962406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5B282-DAA7-D649-A1BF-98C52EBA0805}">
      <dsp:nvSpPr>
        <dsp:cNvPr id="0" name=""/>
        <dsp:cNvSpPr/>
      </dsp:nvSpPr>
      <dsp:spPr>
        <a:xfrm rot="16200000">
          <a:off x="-1373432" y="2119574"/>
          <a:ext cx="3215545" cy="36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2151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PLATON</a:t>
          </a:r>
          <a:endParaRPr lang="es-ES" sz="2600" kern="1200" dirty="0"/>
        </a:p>
      </dsp:txBody>
      <dsp:txXfrm>
        <a:off x="-1373432" y="2119574"/>
        <a:ext cx="3215545" cy="364547"/>
      </dsp:txXfrm>
    </dsp:sp>
    <dsp:sp modelId="{007B7B1C-6588-4449-8EC7-306AD28ABBB7}">
      <dsp:nvSpPr>
        <dsp:cNvPr id="0" name=""/>
        <dsp:cNvSpPr/>
      </dsp:nvSpPr>
      <dsp:spPr>
        <a:xfrm>
          <a:off x="394932" y="699445"/>
          <a:ext cx="1859193" cy="3204805"/>
        </a:xfrm>
        <a:prstGeom prst="rect">
          <a:avLst/>
        </a:prstGeom>
        <a:solidFill>
          <a:srgbClr val="E29F1D"/>
        </a:soli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2151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DINERO ES PATRON DE MEDIDA</a:t>
          </a:r>
          <a:endParaRPr lang="es-ES" sz="2000" kern="1200" dirty="0"/>
        </a:p>
      </dsp:txBody>
      <dsp:txXfrm>
        <a:off x="394932" y="699445"/>
        <a:ext cx="1859193" cy="3204805"/>
      </dsp:txXfrm>
    </dsp:sp>
    <dsp:sp modelId="{308CC354-02CA-4D43-B4C0-F6F5600D3B17}">
      <dsp:nvSpPr>
        <dsp:cNvPr id="0" name=""/>
        <dsp:cNvSpPr/>
      </dsp:nvSpPr>
      <dsp:spPr>
        <a:xfrm>
          <a:off x="52066" y="212873"/>
          <a:ext cx="729094" cy="72909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0973D8-483B-CA4C-A470-40E0DE020F86}">
      <dsp:nvSpPr>
        <dsp:cNvPr id="0" name=""/>
        <dsp:cNvSpPr/>
      </dsp:nvSpPr>
      <dsp:spPr>
        <a:xfrm rot="16200000">
          <a:off x="1299323" y="2119574"/>
          <a:ext cx="3215545" cy="36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2151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JENOFONTE</a:t>
          </a:r>
          <a:endParaRPr lang="es-ES" sz="2600" kern="1200" dirty="0"/>
        </a:p>
      </dsp:txBody>
      <dsp:txXfrm>
        <a:off x="1299323" y="2119574"/>
        <a:ext cx="3215545" cy="364547"/>
      </dsp:txXfrm>
    </dsp:sp>
    <dsp:sp modelId="{37241FDA-FB26-3C45-8E81-9C472868E62E}">
      <dsp:nvSpPr>
        <dsp:cNvPr id="0" name=""/>
        <dsp:cNvSpPr/>
      </dsp:nvSpPr>
      <dsp:spPr>
        <a:xfrm>
          <a:off x="3034849" y="703384"/>
          <a:ext cx="1924872" cy="3196927"/>
        </a:xfrm>
        <a:prstGeom prst="rect">
          <a:avLst/>
        </a:prstGeom>
        <a:gradFill rotWithShape="1">
          <a:gsLst>
            <a:gs pos="0">
              <a:schemeClr val="accent4">
                <a:tint val="100000"/>
                <a:shade val="70000"/>
                <a:satMod val="100000"/>
                <a:greenMod val="110000"/>
              </a:schemeClr>
            </a:gs>
            <a:gs pos="75000">
              <a:schemeClr val="accent4">
                <a:tint val="40000"/>
                <a:satMod val="150000"/>
                <a:redMod val="100000"/>
                <a:blueMod val="100000"/>
              </a:schemeClr>
            </a:gs>
            <a:gs pos="100000">
              <a:schemeClr val="accent4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8016" tIns="321510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AGRICULTURA ES ACTIVIDAD ECONOMICA FUNDAMENTAL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LA DIVISION SOCIAL DEL TRABAJO</a:t>
          </a:r>
          <a:endParaRPr lang="es-ES" sz="1800" kern="1200" dirty="0"/>
        </a:p>
      </dsp:txBody>
      <dsp:txXfrm>
        <a:off x="3034849" y="703384"/>
        <a:ext cx="1924872" cy="3196927"/>
      </dsp:txXfrm>
    </dsp:sp>
    <dsp:sp modelId="{2E38E906-CE8D-8541-9F15-E86644E93465}">
      <dsp:nvSpPr>
        <dsp:cNvPr id="0" name=""/>
        <dsp:cNvSpPr/>
      </dsp:nvSpPr>
      <dsp:spPr>
        <a:xfrm>
          <a:off x="2724823" y="212873"/>
          <a:ext cx="729094" cy="72909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93AC16-9954-9749-88F3-0275E670B361}">
      <dsp:nvSpPr>
        <dsp:cNvPr id="0" name=""/>
        <dsp:cNvSpPr/>
      </dsp:nvSpPr>
      <dsp:spPr>
        <a:xfrm rot="16200000">
          <a:off x="4004920" y="2119574"/>
          <a:ext cx="3215545" cy="36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2151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ARISTOTELES</a:t>
          </a:r>
          <a:endParaRPr lang="es-ES" sz="2600" kern="1200" dirty="0"/>
        </a:p>
      </dsp:txBody>
      <dsp:txXfrm>
        <a:off x="4004920" y="2119574"/>
        <a:ext cx="3215545" cy="364547"/>
      </dsp:txXfrm>
    </dsp:sp>
    <dsp:sp modelId="{1D2031CF-D056-C74C-8DD2-D59FA8E97A3F}">
      <dsp:nvSpPr>
        <dsp:cNvPr id="0" name=""/>
        <dsp:cNvSpPr/>
      </dsp:nvSpPr>
      <dsp:spPr>
        <a:xfrm>
          <a:off x="5794966" y="694075"/>
          <a:ext cx="1815831" cy="3215545"/>
        </a:xfrm>
        <a:prstGeom prst="rect">
          <a:avLst/>
        </a:prstGeom>
        <a:solidFill>
          <a:schemeClr val="accent6"/>
        </a:solidFill>
        <a:ln w="3175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49352" tIns="321510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LOS TIPOS DE VALOR DE LOS BIENES 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LA DIFERENCIA ENTRE EL VALOR DE USO Y EL VALOR DE CAMBIO</a:t>
          </a:r>
          <a:endParaRPr lang="es-ES" sz="1600" kern="1200" dirty="0"/>
        </a:p>
      </dsp:txBody>
      <dsp:txXfrm>
        <a:off x="5794966" y="694075"/>
        <a:ext cx="1815831" cy="3215545"/>
      </dsp:txXfrm>
    </dsp:sp>
    <dsp:sp modelId="{E57C62C2-BF85-CE4B-B97C-4D4E482AE4EB}">
      <dsp:nvSpPr>
        <dsp:cNvPr id="0" name=""/>
        <dsp:cNvSpPr/>
      </dsp:nvSpPr>
      <dsp:spPr>
        <a:xfrm>
          <a:off x="5430419" y="212873"/>
          <a:ext cx="729094" cy="72909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perspectiveFront" fov="4800000"/>
          <a:lightRig rig="morning" dir="tl"/>
        </a:scene3d>
        <a:sp3d prstMaterial="softmetal"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15/10/14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ECONOMIA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 Black"/>
                <a:cs typeface="Arial Black"/>
              </a:rPr>
              <a:t>CONCEPTOS BASICOS</a:t>
            </a:r>
            <a:endParaRPr lang="es-ES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55699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IDEAS ECONOMICAS DEL SIGLO XX</a:t>
            </a:r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>
          <a:xfrm>
            <a:off x="156309" y="2422769"/>
            <a:ext cx="8675076" cy="191618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solidFill>
                  <a:srgbClr val="000000"/>
                </a:solidFill>
                <a:latin typeface="Arial Black"/>
                <a:cs typeface="Arial Black"/>
              </a:rPr>
              <a:t>TEORIA DE LA OFERTA Y LA DEMANDA</a:t>
            </a:r>
            <a:r>
              <a:rPr lang="es-ES" dirty="0" smtClean="0"/>
              <a:t>:</a:t>
            </a:r>
          </a:p>
          <a:p>
            <a:r>
              <a:rPr lang="es-ES" dirty="0" smtClean="0"/>
              <a:t>LA OFERTA DE LOS PRODUCTOS Y SU DEMANDA REGULAN EL DESARROLLO ECONOMICO DE UNA NACION </a:t>
            </a:r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13"/>
          </p:nvPr>
        </p:nvSpPr>
        <p:spPr>
          <a:xfrm>
            <a:off x="156309" y="4497070"/>
            <a:ext cx="8675076" cy="202877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 smtClean="0">
                <a:solidFill>
                  <a:srgbClr val="000000"/>
                </a:solidFill>
                <a:latin typeface="Arial Black"/>
                <a:cs typeface="Arial Black"/>
              </a:rPr>
              <a:t>PROTECCIONISMO ECONOMICO E INTERVENCIONISMO ESTATAL</a:t>
            </a:r>
          </a:p>
          <a:p>
            <a:r>
              <a:rPr lang="es-ES" dirty="0" smtClean="0"/>
              <a:t>EL ESTADO CAPITALISTA  ES INTERVENTOR EN LA ECONOMIA GENERANDO EMPLEO , CON SU POLITICA TRIBUTARIA Y EL GASTO PUBLICO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59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CIENCIAS SOCIALES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498959"/>
              </p:ext>
            </p:extLst>
          </p:nvPr>
        </p:nvGraphicFramePr>
        <p:xfrm>
          <a:off x="234462" y="1488141"/>
          <a:ext cx="8675075" cy="5018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42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ESTUDIA LA ECONOMIA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0000"/>
                </a:solidFill>
                <a:latin typeface="Arial Black"/>
                <a:cs typeface="Arial Black"/>
              </a:rPr>
              <a:t>EL BIENESTAR MATERIAL DE LAS PERSONAS</a:t>
            </a:r>
          </a:p>
          <a:p>
            <a:r>
              <a:rPr lang="es-ES" b="1" dirty="0" smtClean="0">
                <a:solidFill>
                  <a:srgbClr val="000000"/>
                </a:solidFill>
                <a:latin typeface="Arial Black"/>
                <a:cs typeface="Arial Black"/>
              </a:rPr>
              <a:t>LA SATISFACCION DE LAS NECESIDADES HUMANAS </a:t>
            </a:r>
          </a:p>
          <a:p>
            <a:r>
              <a:rPr lang="es-ES" b="1" dirty="0" smtClean="0">
                <a:solidFill>
                  <a:srgbClr val="000000"/>
                </a:solidFill>
                <a:latin typeface="Arial Black"/>
                <a:cs typeface="Arial Black"/>
              </a:rPr>
              <a:t>LA UTILIZACION RACIONAL DE LOS RECURSOS ESCASOS</a:t>
            </a:r>
          </a:p>
          <a:p>
            <a:r>
              <a:rPr lang="es-ES" b="1" dirty="0" smtClean="0">
                <a:solidFill>
                  <a:srgbClr val="000000"/>
                </a:solidFill>
                <a:latin typeface="Arial Black"/>
                <a:cs typeface="Arial Black"/>
              </a:rPr>
              <a:t>ESCASEZ DE RECURSOS NATURALES , TECNOLOGICOS  Y HUMANOS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542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OBJETO DE ESTUDIO  DE LA ECONOMIA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BIENES 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rgbClr val="000000"/>
                </a:solidFill>
              </a:rPr>
              <a:t>SON MATERIALES  O TANGIBLES:</a:t>
            </a:r>
          </a:p>
          <a:p>
            <a:r>
              <a:rPr lang="es-ES" dirty="0" smtClean="0">
                <a:solidFill>
                  <a:srgbClr val="000000"/>
                </a:solidFill>
              </a:rPr>
              <a:t> ALIMENTO , VESTIDO, VIVIENDA,  </a:t>
            </a:r>
          </a:p>
          <a:p>
            <a:r>
              <a:rPr lang="es-ES" dirty="0" smtClean="0">
                <a:solidFill>
                  <a:srgbClr val="000000"/>
                </a:solidFill>
              </a:rPr>
              <a:t>COMO , QUE , CUANDO, Y DONDE PRODUCIRLOS Y DISTRIBUIRLOS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SERVICIOS</a:t>
            </a:r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rgbClr val="000000"/>
                </a:solidFill>
              </a:rPr>
              <a:t>SON INMATERIALES:</a:t>
            </a:r>
          </a:p>
          <a:p>
            <a:r>
              <a:rPr lang="es-ES" dirty="0" smtClean="0">
                <a:solidFill>
                  <a:srgbClr val="000000"/>
                </a:solidFill>
              </a:rPr>
              <a:t>EDUCACION ,SALUD, TRANSPORTE</a:t>
            </a:r>
          </a:p>
          <a:p>
            <a:r>
              <a:rPr lang="es-ES" dirty="0" smtClean="0">
                <a:solidFill>
                  <a:srgbClr val="000000"/>
                </a:solidFill>
              </a:rPr>
              <a:t>COMO , QUE ,CUANDO , DONDE, AQUIEN, OFRECERLOS ?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1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EVOLUCION DE LAS IDEAS ECONOMICAS</a:t>
            </a:r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>
          <a:xfrm>
            <a:off x="4636008" y="2188309"/>
            <a:ext cx="4050792" cy="160215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dirty="0" smtClean="0"/>
              <a:t>EDAD MEDIA :</a:t>
            </a:r>
          </a:p>
          <a:p>
            <a:r>
              <a:rPr lang="es-ES" dirty="0" smtClean="0"/>
              <a:t>SAN AGUSTIN Y SANTO TOMAS DE AQUINO</a:t>
            </a:r>
          </a:p>
          <a:p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13"/>
          </p:nvPr>
        </p:nvSpPr>
        <p:spPr>
          <a:xfrm>
            <a:off x="4636008" y="3966308"/>
            <a:ext cx="4050792" cy="263769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s-ES" dirty="0" smtClean="0"/>
              <a:t>SIGLO XVIII LIBERALISMO ECONOMICO DE ADAM SMITH , DAVID RICARDO Y STUART MILL.</a:t>
            </a:r>
          </a:p>
          <a:p>
            <a:r>
              <a:rPr lang="es-ES" dirty="0" smtClean="0"/>
              <a:t>SOCIALISMO CIENTIFICO DE CARLOS MARX</a:t>
            </a:r>
          </a:p>
          <a:p>
            <a:r>
              <a:rPr lang="es-ES" dirty="0" smtClean="0"/>
              <a:t>NEOLIBERALISMO DE ALFRED MARSHALL Y JHON KEYNES</a:t>
            </a:r>
            <a:endParaRPr lang="es-ES" dirty="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14"/>
          </p:nvPr>
        </p:nvSpPr>
        <p:spPr>
          <a:xfrm>
            <a:off x="739775" y="2188309"/>
            <a:ext cx="3767328" cy="2051537"/>
          </a:xfrm>
          <a:solidFill>
            <a:srgbClr val="E29F1D"/>
          </a:solidFill>
        </p:spPr>
        <p:txBody>
          <a:bodyPr/>
          <a:lstStyle/>
          <a:p>
            <a:r>
              <a:rPr lang="es-ES" dirty="0" smtClean="0"/>
              <a:t>EDAD ANTIGUA:</a:t>
            </a:r>
          </a:p>
          <a:p>
            <a:r>
              <a:rPr lang="es-ES" dirty="0" smtClean="0"/>
              <a:t>PLATON, ARISTOTELES Y JENOFONE </a:t>
            </a:r>
            <a:endParaRPr lang="es-ES" dirty="0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210693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EDAD MODERNA:</a:t>
            </a:r>
          </a:p>
          <a:p>
            <a:r>
              <a:rPr lang="es-ES" dirty="0" smtClean="0"/>
              <a:t>MERCANTILISMO Y LA FISIOCRACIA ( FRANCOIS QUESNAY)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423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animBg="1"/>
      <p:bldP spid="9" grpId="0" build="p" animBg="1"/>
      <p:bldP spid="10" grpId="0" build="p" animBg="1"/>
      <p:bldP spid="1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921321"/>
          </a:xfrm>
        </p:spPr>
        <p:txBody>
          <a:bodyPr/>
          <a:lstStyle/>
          <a:p>
            <a:r>
              <a:rPr lang="es-ES" dirty="0" smtClean="0"/>
              <a:t>IDEAS ECONOMICAS DE LA EDAD ANTIGUA EN GRECIA</a:t>
            </a:r>
            <a:endParaRPr lang="es-ES" dirty="0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521421"/>
              </p:ext>
            </p:extLst>
          </p:nvPr>
        </p:nvGraphicFramePr>
        <p:xfrm>
          <a:off x="739775" y="2461847"/>
          <a:ext cx="7662864" cy="4122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784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6" dur="500" fill="hold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0">
                                            <p:graphicEl>
                                              <a:dgm id="{308CC354-02CA-4D43-B4C0-F6F5600D3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2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1" dur="500" fill="hold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" fill="hold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0">
                                            <p:graphicEl>
                                              <a:dgm id="{1CB5B282-DAA7-D649-A1BF-98C52EBA0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2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6" dur="500" fill="hold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0">
                                            <p:graphicEl>
                                              <a:dgm id="{007B7B1C-6588-4449-8EC7-306AD2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2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1" dur="500" fill="hold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3" dur="500" fill="hold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0">
                                            <p:graphicEl>
                                              <a:dgm id="{2E38E906-CE8D-8541-9F15-E86644E93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2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6" dur="500" fill="hold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0" fill="hold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8" dur="500" fill="hold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0">
                                            <p:graphicEl>
                                              <a:dgm id="{EE0973D8-483B-CA4C-A470-40E0DE020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2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1" dur="500" fill="hold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2" dur="500" fill="hold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3" dur="500" fill="hold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0">
                                            <p:graphicEl>
                                              <a:dgm id="{37241FDA-FB26-3C45-8E81-9C47286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2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6" dur="500" fill="hold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7" dur="500" fill="hold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8" dur="500" fill="hold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0">
                                            <p:graphicEl>
                                              <a:dgm id="{E57C62C2-BF85-CE4B-B97C-4D4E482AE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2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1" dur="500" fill="hold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2" dur="500" fill="hold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3" dur="500" fill="hold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0">
                                            <p:graphicEl>
                                              <a:dgm id="{7093AC16-9954-9749-88F3-0275E670B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2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6" dur="500" fill="hold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7" dur="500" fill="hold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8" dur="500" fill="hold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0">
                                            <p:graphicEl>
                                              <a:dgm id="{1D2031CF-D056-C74C-8DD2-D59FA8E97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/>
        </p:bldSub>
      </p:bldGraphic>
      <p:bldGraphic spid="10" grpId="1">
        <p:bldSub>
          <a:bldDgm/>
        </p:bldSub>
      </p:bldGraphic>
      <p:bldGraphic spid="10" grpId="2">
        <p:bldSub>
          <a:bldDgm/>
        </p:bldSub>
      </p:bldGraphic>
      <p:bldGraphic spid="10" grpId="3">
        <p:bldSub>
          <a:bldDgm/>
        </p:bldSub>
      </p:bldGraphic>
      <p:bldGraphic spid="10" grpId="4">
        <p:bldSub>
          <a:bldDgm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IDEAS ECONOMICAS EN EDAD MEDIA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457200" y="2232211"/>
            <a:ext cx="4050792" cy="762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SAN </a:t>
            </a:r>
            <a:r>
              <a:rPr lang="es-ES" sz="3200" dirty="0" smtClean="0"/>
              <a:t>AGUSTIN</a:t>
            </a:r>
            <a:endParaRPr lang="es-ES" sz="32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457200" y="3160059"/>
            <a:ext cx="4050792" cy="3404864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LA AGRICULTURA ES UNA ACTIVIDAD ECONOMICA </a:t>
            </a:r>
            <a:r>
              <a:rPr lang="es-ES" sz="2000" dirty="0" smtClean="0"/>
              <a:t>FUNDAMENTAL</a:t>
            </a:r>
            <a:r>
              <a:rPr lang="es-ES" dirty="0" smtClean="0"/>
              <a:t>. TIENE MUCHO VALOR EL TRABAJO FISICO.</a:t>
            </a:r>
          </a:p>
          <a:p>
            <a:r>
              <a:rPr lang="es-ES" dirty="0" smtClean="0"/>
              <a:t>DEBE ABOLIRSE LA PROPIEDAD PRIVADA QUE TRAE CONFLICTOS ENTRE LAS PERSONAS</a:t>
            </a:r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4055222" cy="762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b="0" i="1" dirty="0" smtClean="0">
                <a:solidFill>
                  <a:srgbClr val="000000"/>
                </a:solidFill>
              </a:rPr>
              <a:t>SANTO TOMAS DE AQUINO</a:t>
            </a:r>
            <a:endParaRPr lang="es-ES" b="0" i="1" dirty="0">
              <a:solidFill>
                <a:srgbClr val="000000"/>
              </a:solidFill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4055222" cy="340486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000" dirty="0" smtClean="0"/>
              <a:t>LA PROPIEDAD PRIVADA DEL SEÑOR FEUDAL  DEBE EXISTIR </a:t>
            </a:r>
          </a:p>
          <a:p>
            <a:r>
              <a:rPr lang="es-ES" sz="2000" dirty="0" smtClean="0"/>
              <a:t>EL PRECIO JUSTO ES EL QUE SE ESTABLECE DE ACUERDO A LAS CARACTERISTICAS SOCIOECONOMICAS DEL COMPRADOR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044064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5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5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build="p" animBg="1"/>
      <p:bldP spid="8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IDEAS ECONOMICAS EN EDAD MODERNA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MERCANTILISMO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s-ES" dirty="0" smtClean="0">
                <a:solidFill>
                  <a:srgbClr val="000000"/>
                </a:solidFill>
                <a:latin typeface="Arial Black"/>
                <a:cs typeface="Arial Black"/>
              </a:rPr>
              <a:t>SIGLOS XV AL XVII</a:t>
            </a:r>
          </a:p>
          <a:p>
            <a:r>
              <a:rPr lang="es-ES" dirty="0" smtClean="0">
                <a:solidFill>
                  <a:srgbClr val="000000"/>
                </a:solidFill>
                <a:latin typeface="Arial Black"/>
                <a:cs typeface="Arial Black"/>
              </a:rPr>
              <a:t>LA ACTIVIDAD ECONOMICA FUNDAMENTAL ES EL COMERCIO</a:t>
            </a:r>
          </a:p>
          <a:p>
            <a:r>
              <a:rPr lang="es-ES" dirty="0" smtClean="0">
                <a:solidFill>
                  <a:srgbClr val="000000"/>
                </a:solidFill>
                <a:latin typeface="Arial Black"/>
                <a:cs typeface="Arial Black"/>
              </a:rPr>
              <a:t>LA RIQUEZA DE  UN PAIS ES LA ACUMULACION DE METALES , ORO Y PLATA</a:t>
            </a:r>
          </a:p>
          <a:p>
            <a:r>
              <a:rPr lang="es-ES" dirty="0" smtClean="0">
                <a:solidFill>
                  <a:srgbClr val="000000"/>
                </a:solidFill>
                <a:latin typeface="Arial Black"/>
                <a:cs typeface="Arial Black"/>
              </a:rPr>
              <a:t>EL ESTADO DEBE AUMENTAR LAS EXPORTACIONES</a:t>
            </a:r>
            <a:endParaRPr lang="es-ES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solidFill>
            <a:srgbClr val="E29F1D"/>
          </a:solidFill>
        </p:spPr>
        <p:txBody>
          <a:bodyPr/>
          <a:lstStyle/>
          <a:p>
            <a:r>
              <a:rPr lang="es-ES" dirty="0" smtClean="0"/>
              <a:t>FISIOCRACIA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s-ES" b="1" dirty="0" smtClean="0">
                <a:solidFill>
                  <a:srgbClr val="000000"/>
                </a:solidFill>
              </a:rPr>
              <a:t>SIGLOS XVII  AL XVIII</a:t>
            </a:r>
          </a:p>
          <a:p>
            <a:r>
              <a:rPr lang="es-ES" b="1" dirty="0" smtClean="0">
                <a:solidFill>
                  <a:srgbClr val="000000"/>
                </a:solidFill>
              </a:rPr>
              <a:t>LA ACTIVIDAD ECONOMICA FUNDAMENTAL ES LA AGRICULTURA. </a:t>
            </a:r>
          </a:p>
          <a:p>
            <a:r>
              <a:rPr lang="es-ES" b="1" dirty="0" smtClean="0">
                <a:solidFill>
                  <a:srgbClr val="000000"/>
                </a:solidFill>
              </a:rPr>
              <a:t>LA AGRICULTURA ES LA UNICA ACTIVIDAD PRODUCTIVA, ES LA UNICA QUE PRODUCE VALOR</a:t>
            </a:r>
            <a:endParaRPr lang="es-E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74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ECONOMIA COMO CIENCIA S. XVIII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LIBERALISMO ECONOMICO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56308" y="3160059"/>
            <a:ext cx="4351684" cy="3502556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dirty="0" smtClean="0"/>
              <a:t>DEFIENDEN LA PROPIEDAD PRIVADA</a:t>
            </a:r>
          </a:p>
          <a:p>
            <a:r>
              <a:rPr lang="es-ES" dirty="0" smtClean="0"/>
              <a:t>LIBERTAD PARA PRODUCIR Y COMERCIAR</a:t>
            </a:r>
          </a:p>
          <a:p>
            <a:r>
              <a:rPr lang="es-ES" dirty="0" smtClean="0"/>
              <a:t>DEFIENDEN EL BENEFICIO DE LA GANANCIA </a:t>
            </a:r>
          </a:p>
          <a:p>
            <a:r>
              <a:rPr lang="es-ES" dirty="0" smtClean="0"/>
              <a:t>EL CAPITALISMO ES EL MEJOR SISTEMA ECONOMICO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S</a:t>
            </a:r>
            <a:r>
              <a:rPr lang="es-ES" dirty="0" smtClean="0"/>
              <a:t>OCIALISMO CIENTIFICO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31577" y="3160059"/>
            <a:ext cx="4219345" cy="350255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s-ES" dirty="0" smtClean="0"/>
              <a:t>ATACA A LA PROPIEDAD PRIVADA</a:t>
            </a:r>
          </a:p>
          <a:p>
            <a:r>
              <a:rPr lang="es-ES" dirty="0" smtClean="0"/>
              <a:t>EL ESTADO DEBE PLANEAR LA PRODUCCION Y DISTRIBUCION SEGÚN LAS NECESIDADES DEL PUEBLO</a:t>
            </a:r>
          </a:p>
          <a:p>
            <a:r>
              <a:rPr lang="es-ES" dirty="0" smtClean="0"/>
              <a:t>EL TRABAJO DEL OBRERO TIENE UN VALOR </a:t>
            </a:r>
          </a:p>
          <a:p>
            <a:r>
              <a:rPr lang="es-ES" dirty="0" smtClean="0"/>
              <a:t>EL SOCIALISMO ES EL MEJOR SISTEMA  ECONOMICO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061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énes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78</TotalTime>
  <Words>438</Words>
  <Application>Microsoft Macintosh PowerPoint</Application>
  <PresentationFormat>Presentación en pantalla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Génesis</vt:lpstr>
      <vt:lpstr>ECONOMIA </vt:lpstr>
      <vt:lpstr>CIENCIAS SOCIALES</vt:lpstr>
      <vt:lpstr>QUE ESTUDIA LA ECONOMIA</vt:lpstr>
      <vt:lpstr>OBJETO DE ESTUDIO  DE LA ECONOMIA</vt:lpstr>
      <vt:lpstr>EVOLUCION DE LAS IDEAS ECONOMICAS</vt:lpstr>
      <vt:lpstr>IDEAS ECONOMICAS DE LA EDAD ANTIGUA EN GRECIA</vt:lpstr>
      <vt:lpstr>IDEAS ECONOMICAS EN EDAD MEDIA</vt:lpstr>
      <vt:lpstr>IDEAS ECONOMICAS EN EDAD MODERNA</vt:lpstr>
      <vt:lpstr>ECONOMIA COMO CIENCIA S. XVIII</vt:lpstr>
      <vt:lpstr>IDEAS ECONOMICAS DEL SIGLO XX</vt:lpstr>
    </vt:vector>
  </TitlesOfParts>
  <Company>I.E. Jose Maria Cordoba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</dc:title>
  <dc:creator>Rocio Cordoba</dc:creator>
  <cp:lastModifiedBy>Rocio Cordoba</cp:lastModifiedBy>
  <cp:revision>9</cp:revision>
  <dcterms:created xsi:type="dcterms:W3CDTF">2014-10-15T23:52:24Z</dcterms:created>
  <dcterms:modified xsi:type="dcterms:W3CDTF">2014-10-16T01:11:03Z</dcterms:modified>
</cp:coreProperties>
</file>