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8D8B9-DD21-44A3-B8DC-4231CDCA44BB}" type="datetimeFigureOut">
              <a:rPr lang="es-ES" smtClean="0"/>
              <a:pPr/>
              <a:t>13/02/2014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14432-1EDA-47F1-B683-F5A7ADA79C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14432-1EDA-47F1-B683-F5A7ADA79CD5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14432-1EDA-47F1-B683-F5A7ADA79CD5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14432-1EDA-47F1-B683-F5A7ADA79CD5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14432-1EDA-47F1-B683-F5A7ADA79CD5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14432-1EDA-47F1-B683-F5A7ADA79CD5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14432-1EDA-47F1-B683-F5A7ADA79CD5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14432-1EDA-47F1-B683-F5A7ADA79CD5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D41-27B1-4129-96B3-19DF954F083B}" type="datetimeFigureOut">
              <a:rPr lang="es-ES" smtClean="0"/>
              <a:pPr/>
              <a:t>13/02/2014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64CB4B-C31E-46C8-87C9-DE238D3568E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D41-27B1-4129-96B3-19DF954F083B}" type="datetimeFigureOut">
              <a:rPr lang="es-ES" smtClean="0"/>
              <a:pPr/>
              <a:t>13/02/2014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CB4B-C31E-46C8-87C9-DE238D3568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764CB4B-C31E-46C8-87C9-DE238D3568E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D41-27B1-4129-96B3-19DF954F083B}" type="datetimeFigureOut">
              <a:rPr lang="es-ES" smtClean="0"/>
              <a:pPr/>
              <a:t>13/02/2014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D41-27B1-4129-96B3-19DF954F083B}" type="datetimeFigureOut">
              <a:rPr lang="es-ES" smtClean="0"/>
              <a:pPr/>
              <a:t>13/02/2014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764CB4B-C31E-46C8-87C9-DE238D3568E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D41-27B1-4129-96B3-19DF954F083B}" type="datetimeFigureOut">
              <a:rPr lang="es-ES" smtClean="0"/>
              <a:pPr/>
              <a:t>13/02/2014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64CB4B-C31E-46C8-87C9-DE238D3568E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FBD7D41-27B1-4129-96B3-19DF954F083B}" type="datetimeFigureOut">
              <a:rPr lang="es-ES" smtClean="0"/>
              <a:pPr/>
              <a:t>13/02/2014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CB4B-C31E-46C8-87C9-DE238D3568E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D41-27B1-4129-96B3-19DF954F083B}" type="datetimeFigureOut">
              <a:rPr lang="es-ES" smtClean="0"/>
              <a:pPr/>
              <a:t>13/02/2014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764CB4B-C31E-46C8-87C9-DE238D3568E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D41-27B1-4129-96B3-19DF954F083B}" type="datetimeFigureOut">
              <a:rPr lang="es-ES" smtClean="0"/>
              <a:pPr/>
              <a:t>13/02/2014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764CB4B-C31E-46C8-87C9-DE238D3568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D41-27B1-4129-96B3-19DF954F083B}" type="datetimeFigureOut">
              <a:rPr lang="es-ES" smtClean="0"/>
              <a:pPr/>
              <a:t>13/02/2014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64CB4B-C31E-46C8-87C9-DE238D3568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64CB4B-C31E-46C8-87C9-DE238D3568E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D41-27B1-4129-96B3-19DF954F083B}" type="datetimeFigureOut">
              <a:rPr lang="es-ES" smtClean="0"/>
              <a:pPr/>
              <a:t>13/02/2014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764CB4B-C31E-46C8-87C9-DE238D3568E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FBD7D41-27B1-4129-96B3-19DF954F083B}" type="datetimeFigureOut">
              <a:rPr lang="es-ES" smtClean="0"/>
              <a:pPr/>
              <a:t>13/02/2014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FBD7D41-27B1-4129-96B3-19DF954F083B}" type="datetimeFigureOut">
              <a:rPr lang="es-ES" smtClean="0"/>
              <a:pPr/>
              <a:t>13/02/2014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64CB4B-C31E-46C8-87C9-DE238D3568E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3643312"/>
            <a:ext cx="7815290" cy="257177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FONDO MONETARIO INTERNACIONAL</a:t>
            </a:r>
            <a:br>
              <a:rPr lang="es-ES" dirty="0" smtClean="0"/>
            </a:br>
            <a:r>
              <a:rPr lang="es-ES" dirty="0" smtClean="0"/>
              <a:t>BANCO MUNDIAL</a:t>
            </a:r>
            <a:br>
              <a:rPr lang="es-ES" dirty="0" smtClean="0"/>
            </a:br>
            <a:r>
              <a:rPr lang="es-ES" dirty="0" smtClean="0"/>
              <a:t>BANCO CENTRAL EUROPEO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1285853" y="1285860"/>
            <a:ext cx="626369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ORGANIZACIONES FINANCIERAS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FONDO MONETARIO INTERNACIONAL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214282" y="1357298"/>
            <a:ext cx="4281518" cy="4768865"/>
          </a:xfrm>
        </p:spPr>
        <p:txBody>
          <a:bodyPr>
            <a:normAutofit/>
          </a:bodyPr>
          <a:lstStyle/>
          <a:p>
            <a:r>
              <a:rPr lang="es-ES" sz="2400" dirty="0" smtClean="0"/>
              <a:t>ENTIDAD MONETARIO –CREDITICIA INTERGUBERNAMENTAL.</a:t>
            </a:r>
          </a:p>
          <a:p>
            <a:r>
              <a:rPr lang="es-ES" sz="2400" dirty="0" smtClean="0"/>
              <a:t>FUNDADA: 1/ 03/1947</a:t>
            </a:r>
          </a:p>
          <a:p>
            <a:r>
              <a:rPr lang="es-ES" sz="2400" dirty="0" smtClean="0"/>
              <a:t>DONDE : CONFERENCIA MONETARIA Y FINANCIERA DE LA ONU EN BRETOON WOODS (U.S.A)</a:t>
            </a:r>
          </a:p>
          <a:p>
            <a:r>
              <a:rPr lang="es-ES" sz="2400" dirty="0" smtClean="0"/>
              <a:t>POR: 44 PAISES </a:t>
            </a:r>
          </a:p>
          <a:p>
            <a:endParaRPr lang="es-ES" sz="24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648200" y="1285860"/>
            <a:ext cx="4038600" cy="4840303"/>
          </a:xfrm>
        </p:spPr>
        <p:txBody>
          <a:bodyPr>
            <a:normAutofit/>
          </a:bodyPr>
          <a:lstStyle/>
          <a:p>
            <a:r>
              <a:rPr lang="es-ES" dirty="0" smtClean="0"/>
              <a:t>INTEGRANTES: 151 ESTADOS</a:t>
            </a:r>
          </a:p>
          <a:p>
            <a:r>
              <a:rPr lang="es-ES" dirty="0" smtClean="0"/>
              <a:t>CARACTERISTICA: ORGANISMO DOMINANTE EN LA ESFERA BANCARIA DEL MUNDO CAPITALISTA.</a:t>
            </a:r>
          </a:p>
          <a:p>
            <a:r>
              <a:rPr lang="es-ES" dirty="0" smtClean="0"/>
              <a:t>TIENEN HEGEMONIA: U.S.A Y PAISES INDUSTRIALIZADOS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FONDO MONETARIO INTERNACIONAL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CAPITAL DEL FMI: CUOTAS DE ESTADOS MIEMBROS SEGÚN SU PIB.</a:t>
            </a:r>
          </a:p>
          <a:p>
            <a:r>
              <a:rPr lang="es-ES" dirty="0" smtClean="0"/>
              <a:t>LOS VOTOS SE DISTRIBUYEN DE ACUERDO A LA DIMENSION DE LAS CUOTAS</a:t>
            </a:r>
          </a:p>
          <a:p>
            <a:r>
              <a:rPr lang="es-ES" dirty="0" smtClean="0"/>
              <a:t>LA MAYORIA DE LOS VOTOS LOS TIENEN LOS PAISES  CAPITALISTAS INDUSTRIALIZADOS </a:t>
            </a:r>
          </a:p>
          <a:p>
            <a:r>
              <a:rPr lang="es-ES" dirty="0" smtClean="0"/>
              <a:t>EL 52% DE LOS VOTOS AL GRUPO DE LOS DIEZ</a:t>
            </a:r>
          </a:p>
          <a:p>
            <a:r>
              <a:rPr lang="es-ES" dirty="0" smtClean="0"/>
              <a:t>EL 19% DE LOS VOTOS PARA ESTADOS UNIDOS</a:t>
            </a:r>
          </a:p>
          <a:p>
            <a:r>
              <a:rPr lang="es-ES" dirty="0" smtClean="0"/>
              <a:t>LOS PAISES EN DESARROLLO TIENEN EL 39% DE LOS VOTOS 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GRUPO DE LOS DIEZ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ORGANIZACIÓN INTERGUBERNAMENTAL FUNDADA EN 1962 POR ESTADOS UNIDOS, CANADA, JAPON, GRAN BRETAÑA , ALEMANIA , FRANCIA, ITALIA, BELGICA, HOLANDA , SUECIA  Y DESDE 1984 SUIZA.</a:t>
            </a:r>
          </a:p>
          <a:p>
            <a:r>
              <a:rPr lang="es-ES" dirty="0" smtClean="0"/>
              <a:t>SEMESTRALMENTE LOS MINISTROS DE HACIENDA Y GERENTES BANCARIOS COORDINAN CUESTIONES MONETARIAS</a:t>
            </a:r>
          </a:p>
          <a:p>
            <a:r>
              <a:rPr lang="es-ES" dirty="0" smtClean="0"/>
              <a:t>EL GRUPO DE LOS </a:t>
            </a:r>
            <a:r>
              <a:rPr lang="es-ES" smtClean="0"/>
              <a:t>DIEZ </a:t>
            </a:r>
            <a:r>
              <a:rPr lang="es-ES" smtClean="0"/>
              <a:t>PRESTAT   DIVISAS </a:t>
            </a:r>
            <a:r>
              <a:rPr lang="es-ES" dirty="0" smtClean="0"/>
              <a:t>AL F.M.I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FUNCIONES DEL F.M.I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CONCEDER CREDITOS A LOS ESTADOS MIEMBROS PARA AMORTIZAR EL DEFICIT DE LA BALANZA DE PAGOS </a:t>
            </a:r>
          </a:p>
          <a:p>
            <a:r>
              <a:rPr lang="es-ES" sz="3200" dirty="0" smtClean="0"/>
              <a:t>INFLUIR EN LA POLITICA ECONOMICA  Y MONETARIA DE LOS DEUDORES</a:t>
            </a:r>
          </a:p>
          <a:p>
            <a:r>
              <a:rPr lang="es-ES" sz="3200" dirty="0" smtClean="0"/>
              <a:t>COORDINAR LA POLITICA ECONOMICA DE LOS PAISES CAPITALISTAS</a:t>
            </a:r>
          </a:p>
          <a:p>
            <a:endParaRPr lang="es-E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547678"/>
          </a:xfrm>
        </p:spPr>
        <p:txBody>
          <a:bodyPr/>
          <a:lstStyle/>
          <a:p>
            <a:r>
              <a:rPr lang="es-ES" dirty="0" smtClean="0"/>
              <a:t>VENEZUELA 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ES" dirty="0" smtClean="0"/>
              <a:t>LIBIA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301752" y="2214554"/>
            <a:ext cx="4041648" cy="4075233"/>
          </a:xfrm>
        </p:spPr>
        <p:txBody>
          <a:bodyPr>
            <a:normAutofit lnSpcReduction="10000"/>
          </a:bodyPr>
          <a:lstStyle/>
          <a:p>
            <a:r>
              <a:rPr lang="es-ES" sz="2000" dirty="0" smtClean="0"/>
              <a:t>ES UN GENDARME FINANCIERO MUNDIAL</a:t>
            </a:r>
          </a:p>
          <a:p>
            <a:r>
              <a:rPr lang="es-ES" sz="2000" dirty="0" smtClean="0"/>
              <a:t>INTERPRETA LA VOLUNTAD DE LOS PAISES IMPERIALISTAS</a:t>
            </a:r>
          </a:p>
          <a:p>
            <a:r>
              <a:rPr lang="es-ES" sz="2000" dirty="0" smtClean="0"/>
              <a:t>INTERPRETA LA VOLUNTAD DE ESTADOS UNIDOS</a:t>
            </a:r>
          </a:p>
          <a:p>
            <a:r>
              <a:rPr lang="es-ES" sz="2000" dirty="0" smtClean="0"/>
              <a:t>SE ENTROMETE EN ASUNTOS INTERNOS DE LOS ESTADOS</a:t>
            </a:r>
          </a:p>
          <a:p>
            <a:r>
              <a:rPr lang="es-ES" sz="2000" dirty="0" smtClean="0"/>
              <a:t>GENERA GRAVES CONFLICTOS EN LOS PAISES EN DESARROLLO</a:t>
            </a:r>
            <a:endParaRPr lang="es-ES" sz="2000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PROVOCA CONDENAS POR PARTE DE LA OPINION PUBLICA MUNDIAL</a:t>
            </a:r>
          </a:p>
          <a:p>
            <a:r>
              <a:rPr lang="es-ES" dirty="0" smtClean="0"/>
              <a:t>NO CUMPLE CON EL OBJETIVO DEL DESARROLLO SOSTENIBLE </a:t>
            </a:r>
          </a:p>
          <a:p>
            <a:endParaRPr lang="es-ES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POSICIONES FRENTE AL F.M.I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ARGUMENTOS CONTRA EL FMI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CUANDO EN 1982 MEXICO SE VIO AL BORDE DE LA INSOLVENCIAEL F.M.I CONSINTIO EN AYUDARLE BAJO LA CONDICION DE QUE ANULARA O DISMINUYERA EL CONTROLDE LOS PRECIOS D E4.700 RUBROS MERCANTILES, ANUNCIARA EL CIERRE DE 106 COMPAÑIAS Y AGENCIAS ESTATALES , Y RESTRINGIERA LOS AUMENTOS SALARIALES.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163</TotalTime>
  <Words>338</Words>
  <Application>Microsoft Office PowerPoint</Application>
  <PresentationFormat>Presentación en pantalla (4:3)</PresentationFormat>
  <Paragraphs>44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Civil</vt:lpstr>
      <vt:lpstr>FONDO MONETARIO INTERNACIONAL BANCO MUNDIAL BANCO CENTRAL EUROPEO</vt:lpstr>
      <vt:lpstr>FONDO MONETARIO INTERNACIONAL</vt:lpstr>
      <vt:lpstr>FONDO MONETARIO INTERNACIONAL</vt:lpstr>
      <vt:lpstr>GRUPO DE LOS DIEZ</vt:lpstr>
      <vt:lpstr>FUNCIONES DEL F.M.I</vt:lpstr>
      <vt:lpstr>POSICIONES FRENTE AL F.M.I</vt:lpstr>
      <vt:lpstr>ARGUMENTOS CONTRA EL FMI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FONDO MONETARIO INTERNACIONAL BANCO MUNDIAL BANCO CENTRAL EUROPEO</dc:title>
  <dc:creator>ROCIO</dc:creator>
  <cp:lastModifiedBy>Rochi</cp:lastModifiedBy>
  <cp:revision>4</cp:revision>
  <dcterms:created xsi:type="dcterms:W3CDTF">2012-11-21T23:24:34Z</dcterms:created>
  <dcterms:modified xsi:type="dcterms:W3CDTF">2014-02-13T22:26:43Z</dcterms:modified>
</cp:coreProperties>
</file>