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5552EB-6568-0E4E-87FF-EB31337899EA}" type="doc">
      <dgm:prSet loTypeId="urn:microsoft.com/office/officeart/2005/8/layout/l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0613953-E7C5-4B42-8BF9-3BCBDFB6D19A}">
      <dgm:prSet phldrT="[Texto]"/>
      <dgm:spPr/>
      <dgm:t>
        <a:bodyPr/>
        <a:lstStyle/>
        <a:p>
          <a:r>
            <a:rPr lang="es-ES" dirty="0" smtClean="0"/>
            <a:t>primario</a:t>
          </a:r>
          <a:endParaRPr lang="es-ES" dirty="0"/>
        </a:p>
      </dgm:t>
    </dgm:pt>
    <dgm:pt modelId="{902B3683-369B-9646-AED6-22280DD8BFC9}" type="parTrans" cxnId="{EABADAD6-6762-5740-97DA-758FC7CADC94}">
      <dgm:prSet/>
      <dgm:spPr/>
      <dgm:t>
        <a:bodyPr/>
        <a:lstStyle/>
        <a:p>
          <a:endParaRPr lang="es-ES"/>
        </a:p>
      </dgm:t>
    </dgm:pt>
    <dgm:pt modelId="{8A4CE906-83CA-B048-846F-0EEF79E4EA6A}" type="sibTrans" cxnId="{EABADAD6-6762-5740-97DA-758FC7CADC94}">
      <dgm:prSet/>
      <dgm:spPr/>
      <dgm:t>
        <a:bodyPr/>
        <a:lstStyle/>
        <a:p>
          <a:endParaRPr lang="es-ES"/>
        </a:p>
      </dgm:t>
    </dgm:pt>
    <dgm:pt modelId="{E7D85073-0F47-8A46-B533-643A836DE746}">
      <dgm:prSet phldrT="[Texto]"/>
      <dgm:spPr/>
      <dgm:t>
        <a:bodyPr/>
        <a:lstStyle/>
        <a:p>
          <a:r>
            <a:rPr lang="es-ES" dirty="0" smtClean="0"/>
            <a:t>Actividades sobre recursos naturales</a:t>
          </a:r>
          <a:endParaRPr lang="es-ES" dirty="0"/>
        </a:p>
      </dgm:t>
    </dgm:pt>
    <dgm:pt modelId="{45266BB1-1EE6-254D-B3CB-E68F6E975991}" type="parTrans" cxnId="{7FB62A51-ED8B-7448-BA6A-20DDAEEDB326}">
      <dgm:prSet/>
      <dgm:spPr/>
      <dgm:t>
        <a:bodyPr/>
        <a:lstStyle/>
        <a:p>
          <a:endParaRPr lang="es-ES"/>
        </a:p>
      </dgm:t>
    </dgm:pt>
    <dgm:pt modelId="{1FB3858D-DC0C-F34F-B561-0ED3E2F17E07}" type="sibTrans" cxnId="{7FB62A51-ED8B-7448-BA6A-20DDAEEDB326}">
      <dgm:prSet/>
      <dgm:spPr/>
      <dgm:t>
        <a:bodyPr/>
        <a:lstStyle/>
        <a:p>
          <a:endParaRPr lang="es-ES"/>
        </a:p>
      </dgm:t>
    </dgm:pt>
    <dgm:pt modelId="{F805DC50-2CB4-BF4F-9329-EAAEE0CC917E}">
      <dgm:prSet phldrT="[Texto]"/>
      <dgm:spPr/>
      <dgm:t>
        <a:bodyPr/>
        <a:lstStyle/>
        <a:p>
          <a:r>
            <a:rPr lang="es-ES" dirty="0" smtClean="0"/>
            <a:t>Agricultura , ganadería, minería, pesca</a:t>
          </a:r>
          <a:endParaRPr lang="es-ES" dirty="0"/>
        </a:p>
      </dgm:t>
    </dgm:pt>
    <dgm:pt modelId="{D23F2F22-64DD-C24D-9D3F-5A6C9B64E4B8}" type="parTrans" cxnId="{A7EC6284-9960-1547-9338-881711DC85B4}">
      <dgm:prSet/>
      <dgm:spPr/>
      <dgm:t>
        <a:bodyPr/>
        <a:lstStyle/>
        <a:p>
          <a:endParaRPr lang="es-ES"/>
        </a:p>
      </dgm:t>
    </dgm:pt>
    <dgm:pt modelId="{B8027E2C-CC77-704A-8FB9-8EBBE6BF0C29}" type="sibTrans" cxnId="{A7EC6284-9960-1547-9338-881711DC85B4}">
      <dgm:prSet/>
      <dgm:spPr/>
      <dgm:t>
        <a:bodyPr/>
        <a:lstStyle/>
        <a:p>
          <a:endParaRPr lang="es-ES"/>
        </a:p>
      </dgm:t>
    </dgm:pt>
    <dgm:pt modelId="{D1691D09-0C5B-E141-A9AF-602AA0052DD7}">
      <dgm:prSet phldrT="[Texto]"/>
      <dgm:spPr/>
      <dgm:t>
        <a:bodyPr/>
        <a:lstStyle/>
        <a:p>
          <a:r>
            <a:rPr lang="es-ES" dirty="0" smtClean="0"/>
            <a:t>Secundario </a:t>
          </a:r>
          <a:endParaRPr lang="es-ES" dirty="0"/>
        </a:p>
      </dgm:t>
    </dgm:pt>
    <dgm:pt modelId="{5C4D488B-4910-2442-B613-78B2CA346A40}" type="parTrans" cxnId="{32DBBD9C-11D3-5A48-B715-6CEB189BB6C2}">
      <dgm:prSet/>
      <dgm:spPr/>
      <dgm:t>
        <a:bodyPr/>
        <a:lstStyle/>
        <a:p>
          <a:endParaRPr lang="es-ES"/>
        </a:p>
      </dgm:t>
    </dgm:pt>
    <dgm:pt modelId="{B1B2049D-D43D-A747-8A62-74A5B749B8FD}" type="sibTrans" cxnId="{32DBBD9C-11D3-5A48-B715-6CEB189BB6C2}">
      <dgm:prSet/>
      <dgm:spPr/>
      <dgm:t>
        <a:bodyPr/>
        <a:lstStyle/>
        <a:p>
          <a:endParaRPr lang="es-ES"/>
        </a:p>
      </dgm:t>
    </dgm:pt>
    <dgm:pt modelId="{3DA389EB-EC84-3541-9F60-F3CBA5E34F19}">
      <dgm:prSet phldrT="[Texto]"/>
      <dgm:spPr/>
      <dgm:t>
        <a:bodyPr/>
        <a:lstStyle/>
        <a:p>
          <a:r>
            <a:rPr lang="es-ES" dirty="0" smtClean="0"/>
            <a:t>Actividades que transforman la materia prima </a:t>
          </a:r>
          <a:endParaRPr lang="es-ES" dirty="0"/>
        </a:p>
      </dgm:t>
    </dgm:pt>
    <dgm:pt modelId="{DAF7081B-D1BB-A747-8F99-B60C19861FB4}" type="parTrans" cxnId="{E0D61DF4-C0BC-0346-8C28-A5C50F284F08}">
      <dgm:prSet/>
      <dgm:spPr/>
      <dgm:t>
        <a:bodyPr/>
        <a:lstStyle/>
        <a:p>
          <a:endParaRPr lang="es-ES"/>
        </a:p>
      </dgm:t>
    </dgm:pt>
    <dgm:pt modelId="{5422F8FA-8283-3047-8F5D-E9D75B1D69BE}" type="sibTrans" cxnId="{E0D61DF4-C0BC-0346-8C28-A5C50F284F08}">
      <dgm:prSet/>
      <dgm:spPr/>
      <dgm:t>
        <a:bodyPr/>
        <a:lstStyle/>
        <a:p>
          <a:endParaRPr lang="es-ES"/>
        </a:p>
      </dgm:t>
    </dgm:pt>
    <dgm:pt modelId="{D14DEB31-7A00-4845-AA7C-E4BD9F565EC0}">
      <dgm:prSet phldrT="[Texto]"/>
      <dgm:spPr/>
      <dgm:t>
        <a:bodyPr/>
        <a:lstStyle/>
        <a:p>
          <a:r>
            <a:rPr lang="es-ES" dirty="0" smtClean="0"/>
            <a:t>Industria, alimentaria, química, siderúrgica, metalmecánica, textil, </a:t>
          </a:r>
          <a:endParaRPr lang="es-ES" dirty="0"/>
        </a:p>
      </dgm:t>
    </dgm:pt>
    <dgm:pt modelId="{7D08E325-395B-DB42-80C0-E4AD4785ABCB}" type="parTrans" cxnId="{6945E3DB-7578-5C46-85E0-AB232C0B3704}">
      <dgm:prSet/>
      <dgm:spPr/>
      <dgm:t>
        <a:bodyPr/>
        <a:lstStyle/>
        <a:p>
          <a:endParaRPr lang="es-ES"/>
        </a:p>
      </dgm:t>
    </dgm:pt>
    <dgm:pt modelId="{7E0BBCD7-7A7E-E94D-9B41-62A1A8414A41}" type="sibTrans" cxnId="{6945E3DB-7578-5C46-85E0-AB232C0B3704}">
      <dgm:prSet/>
      <dgm:spPr/>
      <dgm:t>
        <a:bodyPr/>
        <a:lstStyle/>
        <a:p>
          <a:endParaRPr lang="es-ES"/>
        </a:p>
      </dgm:t>
    </dgm:pt>
    <dgm:pt modelId="{18417E9F-64B9-9B4E-8D9C-8D4D565381FD}">
      <dgm:prSet phldrT="[Texto]"/>
      <dgm:spPr/>
      <dgm:t>
        <a:bodyPr/>
        <a:lstStyle/>
        <a:p>
          <a:r>
            <a:rPr lang="es-ES" dirty="0" smtClean="0"/>
            <a:t>terciario</a:t>
          </a:r>
          <a:endParaRPr lang="es-ES" dirty="0"/>
        </a:p>
      </dgm:t>
    </dgm:pt>
    <dgm:pt modelId="{B3F30BA2-A8DE-9E42-9B70-088EB0E1AC57}" type="parTrans" cxnId="{D056B42C-845B-FE4D-BBAF-37F8245D2977}">
      <dgm:prSet/>
      <dgm:spPr/>
      <dgm:t>
        <a:bodyPr/>
        <a:lstStyle/>
        <a:p>
          <a:endParaRPr lang="es-ES"/>
        </a:p>
      </dgm:t>
    </dgm:pt>
    <dgm:pt modelId="{65DC6C19-F41C-6146-92C8-C91B9B9D1DE1}" type="sibTrans" cxnId="{D056B42C-845B-FE4D-BBAF-37F8245D2977}">
      <dgm:prSet/>
      <dgm:spPr/>
      <dgm:t>
        <a:bodyPr/>
        <a:lstStyle/>
        <a:p>
          <a:endParaRPr lang="es-ES"/>
        </a:p>
      </dgm:t>
    </dgm:pt>
    <dgm:pt modelId="{84B6742D-BAC8-3145-8E4C-06DFE53C2369}">
      <dgm:prSet phldrT="[Texto]"/>
      <dgm:spPr/>
      <dgm:t>
        <a:bodyPr/>
        <a:lstStyle/>
        <a:p>
          <a:r>
            <a:rPr lang="es-ES" dirty="0" smtClean="0"/>
            <a:t>Actividades de servicios </a:t>
          </a:r>
          <a:endParaRPr lang="es-ES" dirty="0"/>
        </a:p>
      </dgm:t>
    </dgm:pt>
    <dgm:pt modelId="{32D03584-E67E-0940-A953-717A03477970}" type="parTrans" cxnId="{6F0F18A6-F673-7645-89A4-7FECC07FDD1C}">
      <dgm:prSet/>
      <dgm:spPr/>
      <dgm:t>
        <a:bodyPr/>
        <a:lstStyle/>
        <a:p>
          <a:endParaRPr lang="es-ES"/>
        </a:p>
      </dgm:t>
    </dgm:pt>
    <dgm:pt modelId="{18F49AD5-9C4B-7742-B270-F32C1A69F212}" type="sibTrans" cxnId="{6F0F18A6-F673-7645-89A4-7FECC07FDD1C}">
      <dgm:prSet/>
      <dgm:spPr/>
      <dgm:t>
        <a:bodyPr/>
        <a:lstStyle/>
        <a:p>
          <a:endParaRPr lang="es-ES"/>
        </a:p>
      </dgm:t>
    </dgm:pt>
    <dgm:pt modelId="{90EC34C3-A736-C44F-BBA6-50A2B772DCF6}">
      <dgm:prSet phldrT="[Texto]"/>
      <dgm:spPr/>
      <dgm:t>
        <a:bodyPr/>
        <a:lstStyle/>
        <a:p>
          <a:r>
            <a:rPr lang="es-ES" dirty="0" smtClean="0"/>
            <a:t>Finanzas, comunicación, turismo, educación , transporte , diversión, salud</a:t>
          </a:r>
          <a:endParaRPr lang="es-ES" dirty="0"/>
        </a:p>
      </dgm:t>
    </dgm:pt>
    <dgm:pt modelId="{DD62BCAD-4E1F-8E46-9B12-889A96B6FEB5}" type="parTrans" cxnId="{29C4F5AE-B17A-B644-989C-5871888F1146}">
      <dgm:prSet/>
      <dgm:spPr/>
      <dgm:t>
        <a:bodyPr/>
        <a:lstStyle/>
        <a:p>
          <a:endParaRPr lang="es-ES"/>
        </a:p>
      </dgm:t>
    </dgm:pt>
    <dgm:pt modelId="{EFDFDFEB-8032-B149-A6A3-B0EC6AF4282A}" type="sibTrans" cxnId="{29C4F5AE-B17A-B644-989C-5871888F1146}">
      <dgm:prSet/>
      <dgm:spPr/>
      <dgm:t>
        <a:bodyPr/>
        <a:lstStyle/>
        <a:p>
          <a:endParaRPr lang="es-ES"/>
        </a:p>
      </dgm:t>
    </dgm:pt>
    <dgm:pt modelId="{41323A8C-A7F9-D24B-8344-980C7548F764}" type="pres">
      <dgm:prSet presAssocID="{6D5552EB-6568-0E4E-87FF-EB31337899E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4F47A815-424B-754B-BE1C-514C62E3949E}" type="pres">
      <dgm:prSet presAssocID="{00613953-E7C5-4B42-8BF9-3BCBDFB6D19A}" presName="horFlow" presStyleCnt="0"/>
      <dgm:spPr/>
    </dgm:pt>
    <dgm:pt modelId="{FD2CC3DB-0D18-BE48-B242-C172EEAF4A24}" type="pres">
      <dgm:prSet presAssocID="{00613953-E7C5-4B42-8BF9-3BCBDFB6D19A}" presName="bigChev" presStyleLbl="node1" presStyleIdx="0" presStyleCnt="3"/>
      <dgm:spPr/>
      <dgm:t>
        <a:bodyPr/>
        <a:lstStyle/>
        <a:p>
          <a:endParaRPr lang="es-ES"/>
        </a:p>
      </dgm:t>
    </dgm:pt>
    <dgm:pt modelId="{6AB195A7-3BE2-0542-B4D2-AD06B547B3F7}" type="pres">
      <dgm:prSet presAssocID="{45266BB1-1EE6-254D-B3CB-E68F6E975991}" presName="parTrans" presStyleCnt="0"/>
      <dgm:spPr/>
    </dgm:pt>
    <dgm:pt modelId="{4E4B8AB7-2CD5-CE40-8D3B-8923F278A4A4}" type="pres">
      <dgm:prSet presAssocID="{E7D85073-0F47-8A46-B533-643A836DE746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E55D99-4D51-AD47-970C-43416608C8A7}" type="pres">
      <dgm:prSet presAssocID="{1FB3858D-DC0C-F34F-B561-0ED3E2F17E07}" presName="sibTrans" presStyleCnt="0"/>
      <dgm:spPr/>
    </dgm:pt>
    <dgm:pt modelId="{248BA13E-F335-E94A-B54E-CDA3FE36F4A3}" type="pres">
      <dgm:prSet presAssocID="{F805DC50-2CB4-BF4F-9329-EAAEE0CC917E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1E72420-0F89-834F-A870-6023E807860B}" type="pres">
      <dgm:prSet presAssocID="{00613953-E7C5-4B42-8BF9-3BCBDFB6D19A}" presName="vSp" presStyleCnt="0"/>
      <dgm:spPr/>
    </dgm:pt>
    <dgm:pt modelId="{BEDFB276-6E97-984A-8B17-4D28BF9673E6}" type="pres">
      <dgm:prSet presAssocID="{D1691D09-0C5B-E141-A9AF-602AA0052DD7}" presName="horFlow" presStyleCnt="0"/>
      <dgm:spPr/>
    </dgm:pt>
    <dgm:pt modelId="{D80A13D0-C849-7942-816A-539CE647C1EE}" type="pres">
      <dgm:prSet presAssocID="{D1691D09-0C5B-E141-A9AF-602AA0052DD7}" presName="bigChev" presStyleLbl="node1" presStyleIdx="1" presStyleCnt="3"/>
      <dgm:spPr/>
      <dgm:t>
        <a:bodyPr/>
        <a:lstStyle/>
        <a:p>
          <a:endParaRPr lang="es-ES"/>
        </a:p>
      </dgm:t>
    </dgm:pt>
    <dgm:pt modelId="{059DB0A6-499C-AD41-8470-84906052EECC}" type="pres">
      <dgm:prSet presAssocID="{DAF7081B-D1BB-A747-8F99-B60C19861FB4}" presName="parTrans" presStyleCnt="0"/>
      <dgm:spPr/>
    </dgm:pt>
    <dgm:pt modelId="{11432553-D3AE-D445-80B9-9804B87A965D}" type="pres">
      <dgm:prSet presAssocID="{3DA389EB-EC84-3541-9F60-F3CBA5E34F19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ACB922-5EE3-124F-86C5-E4FACB40490F}" type="pres">
      <dgm:prSet presAssocID="{5422F8FA-8283-3047-8F5D-E9D75B1D69BE}" presName="sibTrans" presStyleCnt="0"/>
      <dgm:spPr/>
    </dgm:pt>
    <dgm:pt modelId="{8D38D66A-9E1F-2641-AFD7-7F60C675E2CB}" type="pres">
      <dgm:prSet presAssocID="{D14DEB31-7A00-4845-AA7C-E4BD9F565EC0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12A1D3-9AAA-4F4E-9E24-921EDE1C5675}" type="pres">
      <dgm:prSet presAssocID="{D1691D09-0C5B-E141-A9AF-602AA0052DD7}" presName="vSp" presStyleCnt="0"/>
      <dgm:spPr/>
    </dgm:pt>
    <dgm:pt modelId="{FB2C7511-6E01-3148-9E86-83DEDB7EDCC6}" type="pres">
      <dgm:prSet presAssocID="{18417E9F-64B9-9B4E-8D9C-8D4D565381FD}" presName="horFlow" presStyleCnt="0"/>
      <dgm:spPr/>
    </dgm:pt>
    <dgm:pt modelId="{C40063EC-A8D6-014C-A7F7-D18A78EDC95E}" type="pres">
      <dgm:prSet presAssocID="{18417E9F-64B9-9B4E-8D9C-8D4D565381FD}" presName="bigChev" presStyleLbl="node1" presStyleIdx="2" presStyleCnt="3"/>
      <dgm:spPr/>
      <dgm:t>
        <a:bodyPr/>
        <a:lstStyle/>
        <a:p>
          <a:endParaRPr lang="es-ES"/>
        </a:p>
      </dgm:t>
    </dgm:pt>
    <dgm:pt modelId="{5F774A47-EA6A-684C-B583-9305B924766E}" type="pres">
      <dgm:prSet presAssocID="{32D03584-E67E-0940-A953-717A03477970}" presName="parTrans" presStyleCnt="0"/>
      <dgm:spPr/>
    </dgm:pt>
    <dgm:pt modelId="{4F4970D5-AD15-074C-9B4F-8B9B8A86C57E}" type="pres">
      <dgm:prSet presAssocID="{84B6742D-BAC8-3145-8E4C-06DFE53C2369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3ADE42-CC6F-DC42-8592-78CD693DCF73}" type="pres">
      <dgm:prSet presAssocID="{18F49AD5-9C4B-7742-B270-F32C1A69F212}" presName="sibTrans" presStyleCnt="0"/>
      <dgm:spPr/>
    </dgm:pt>
    <dgm:pt modelId="{A54344EE-16FE-0948-A00E-06205785FCC8}" type="pres">
      <dgm:prSet presAssocID="{90EC34C3-A736-C44F-BBA6-50A2B772DCF6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A9EC990-A5AA-3348-B193-50C2E7AB78CF}" type="presOf" srcId="{90EC34C3-A736-C44F-BBA6-50A2B772DCF6}" destId="{A54344EE-16FE-0948-A00E-06205785FCC8}" srcOrd="0" destOrd="0" presId="urn:microsoft.com/office/officeart/2005/8/layout/lProcess3"/>
    <dgm:cxn modelId="{7FB62A51-ED8B-7448-BA6A-20DDAEEDB326}" srcId="{00613953-E7C5-4B42-8BF9-3BCBDFB6D19A}" destId="{E7D85073-0F47-8A46-B533-643A836DE746}" srcOrd="0" destOrd="0" parTransId="{45266BB1-1EE6-254D-B3CB-E68F6E975991}" sibTransId="{1FB3858D-DC0C-F34F-B561-0ED3E2F17E07}"/>
    <dgm:cxn modelId="{29C4F5AE-B17A-B644-989C-5871888F1146}" srcId="{18417E9F-64B9-9B4E-8D9C-8D4D565381FD}" destId="{90EC34C3-A736-C44F-BBA6-50A2B772DCF6}" srcOrd="1" destOrd="0" parTransId="{DD62BCAD-4E1F-8E46-9B12-889A96B6FEB5}" sibTransId="{EFDFDFEB-8032-B149-A6A3-B0EC6AF4282A}"/>
    <dgm:cxn modelId="{2D26E320-BEEF-FE40-A392-189D187C641A}" type="presOf" srcId="{3DA389EB-EC84-3541-9F60-F3CBA5E34F19}" destId="{11432553-D3AE-D445-80B9-9804B87A965D}" srcOrd="0" destOrd="0" presId="urn:microsoft.com/office/officeart/2005/8/layout/lProcess3"/>
    <dgm:cxn modelId="{A7EC6284-9960-1547-9338-881711DC85B4}" srcId="{00613953-E7C5-4B42-8BF9-3BCBDFB6D19A}" destId="{F805DC50-2CB4-BF4F-9329-EAAEE0CC917E}" srcOrd="1" destOrd="0" parTransId="{D23F2F22-64DD-C24D-9D3F-5A6C9B64E4B8}" sibTransId="{B8027E2C-CC77-704A-8FB9-8EBBE6BF0C29}"/>
    <dgm:cxn modelId="{6945E3DB-7578-5C46-85E0-AB232C0B3704}" srcId="{D1691D09-0C5B-E141-A9AF-602AA0052DD7}" destId="{D14DEB31-7A00-4845-AA7C-E4BD9F565EC0}" srcOrd="1" destOrd="0" parTransId="{7D08E325-395B-DB42-80C0-E4AD4785ABCB}" sibTransId="{7E0BBCD7-7A7E-E94D-9B41-62A1A8414A41}"/>
    <dgm:cxn modelId="{6F0F18A6-F673-7645-89A4-7FECC07FDD1C}" srcId="{18417E9F-64B9-9B4E-8D9C-8D4D565381FD}" destId="{84B6742D-BAC8-3145-8E4C-06DFE53C2369}" srcOrd="0" destOrd="0" parTransId="{32D03584-E67E-0940-A953-717A03477970}" sibTransId="{18F49AD5-9C4B-7742-B270-F32C1A69F212}"/>
    <dgm:cxn modelId="{0BECDCCF-A76B-9C4E-99E1-C5657AB7933D}" type="presOf" srcId="{D14DEB31-7A00-4845-AA7C-E4BD9F565EC0}" destId="{8D38D66A-9E1F-2641-AFD7-7F60C675E2CB}" srcOrd="0" destOrd="0" presId="urn:microsoft.com/office/officeart/2005/8/layout/lProcess3"/>
    <dgm:cxn modelId="{F81B7CD2-E157-D64E-9BC5-1EC278607736}" type="presOf" srcId="{E7D85073-0F47-8A46-B533-643A836DE746}" destId="{4E4B8AB7-2CD5-CE40-8D3B-8923F278A4A4}" srcOrd="0" destOrd="0" presId="urn:microsoft.com/office/officeart/2005/8/layout/lProcess3"/>
    <dgm:cxn modelId="{5259EC14-2F1E-144B-9314-A07DE2BAEA2B}" type="presOf" srcId="{F805DC50-2CB4-BF4F-9329-EAAEE0CC917E}" destId="{248BA13E-F335-E94A-B54E-CDA3FE36F4A3}" srcOrd="0" destOrd="0" presId="urn:microsoft.com/office/officeart/2005/8/layout/lProcess3"/>
    <dgm:cxn modelId="{E0D61DF4-C0BC-0346-8C28-A5C50F284F08}" srcId="{D1691D09-0C5B-E141-A9AF-602AA0052DD7}" destId="{3DA389EB-EC84-3541-9F60-F3CBA5E34F19}" srcOrd="0" destOrd="0" parTransId="{DAF7081B-D1BB-A747-8F99-B60C19861FB4}" sibTransId="{5422F8FA-8283-3047-8F5D-E9D75B1D69BE}"/>
    <dgm:cxn modelId="{EABADAD6-6762-5740-97DA-758FC7CADC94}" srcId="{6D5552EB-6568-0E4E-87FF-EB31337899EA}" destId="{00613953-E7C5-4B42-8BF9-3BCBDFB6D19A}" srcOrd="0" destOrd="0" parTransId="{902B3683-369B-9646-AED6-22280DD8BFC9}" sibTransId="{8A4CE906-83CA-B048-846F-0EEF79E4EA6A}"/>
    <dgm:cxn modelId="{37665613-768A-4D44-A92A-E7A929EF9520}" type="presOf" srcId="{6D5552EB-6568-0E4E-87FF-EB31337899EA}" destId="{41323A8C-A7F9-D24B-8344-980C7548F764}" srcOrd="0" destOrd="0" presId="urn:microsoft.com/office/officeart/2005/8/layout/lProcess3"/>
    <dgm:cxn modelId="{070ED03C-F28E-094C-AE76-DDA8767F76FA}" type="presOf" srcId="{84B6742D-BAC8-3145-8E4C-06DFE53C2369}" destId="{4F4970D5-AD15-074C-9B4F-8B9B8A86C57E}" srcOrd="0" destOrd="0" presId="urn:microsoft.com/office/officeart/2005/8/layout/lProcess3"/>
    <dgm:cxn modelId="{A1E8A7A9-1B4A-7840-A1BD-6DD1403E543E}" type="presOf" srcId="{18417E9F-64B9-9B4E-8D9C-8D4D565381FD}" destId="{C40063EC-A8D6-014C-A7F7-D18A78EDC95E}" srcOrd="0" destOrd="0" presId="urn:microsoft.com/office/officeart/2005/8/layout/lProcess3"/>
    <dgm:cxn modelId="{F1444BA6-0740-F743-A0C9-E41944801A3A}" type="presOf" srcId="{D1691D09-0C5B-E141-A9AF-602AA0052DD7}" destId="{D80A13D0-C849-7942-816A-539CE647C1EE}" srcOrd="0" destOrd="0" presId="urn:microsoft.com/office/officeart/2005/8/layout/lProcess3"/>
    <dgm:cxn modelId="{32DBBD9C-11D3-5A48-B715-6CEB189BB6C2}" srcId="{6D5552EB-6568-0E4E-87FF-EB31337899EA}" destId="{D1691D09-0C5B-E141-A9AF-602AA0052DD7}" srcOrd="1" destOrd="0" parTransId="{5C4D488B-4910-2442-B613-78B2CA346A40}" sibTransId="{B1B2049D-D43D-A747-8A62-74A5B749B8FD}"/>
    <dgm:cxn modelId="{D056B42C-845B-FE4D-BBAF-37F8245D2977}" srcId="{6D5552EB-6568-0E4E-87FF-EB31337899EA}" destId="{18417E9F-64B9-9B4E-8D9C-8D4D565381FD}" srcOrd="2" destOrd="0" parTransId="{B3F30BA2-A8DE-9E42-9B70-088EB0E1AC57}" sibTransId="{65DC6C19-F41C-6146-92C8-C91B9B9D1DE1}"/>
    <dgm:cxn modelId="{D6AACF9A-47D6-8B4E-A932-9F71EECEEEEC}" type="presOf" srcId="{00613953-E7C5-4B42-8BF9-3BCBDFB6D19A}" destId="{FD2CC3DB-0D18-BE48-B242-C172EEAF4A24}" srcOrd="0" destOrd="0" presId="urn:microsoft.com/office/officeart/2005/8/layout/lProcess3"/>
    <dgm:cxn modelId="{F39C36A1-5532-204F-A3E2-A05B11B3A0D8}" type="presParOf" srcId="{41323A8C-A7F9-D24B-8344-980C7548F764}" destId="{4F47A815-424B-754B-BE1C-514C62E3949E}" srcOrd="0" destOrd="0" presId="urn:microsoft.com/office/officeart/2005/8/layout/lProcess3"/>
    <dgm:cxn modelId="{E78E9BA6-7A95-F445-9FAD-965919BCDE35}" type="presParOf" srcId="{4F47A815-424B-754B-BE1C-514C62E3949E}" destId="{FD2CC3DB-0D18-BE48-B242-C172EEAF4A24}" srcOrd="0" destOrd="0" presId="urn:microsoft.com/office/officeart/2005/8/layout/lProcess3"/>
    <dgm:cxn modelId="{0CB1FF5A-81EA-B844-BAD7-9D0ECA2F2D73}" type="presParOf" srcId="{4F47A815-424B-754B-BE1C-514C62E3949E}" destId="{6AB195A7-3BE2-0542-B4D2-AD06B547B3F7}" srcOrd="1" destOrd="0" presId="urn:microsoft.com/office/officeart/2005/8/layout/lProcess3"/>
    <dgm:cxn modelId="{775CDD47-1E6B-424F-A5E2-A6AFB3E0C895}" type="presParOf" srcId="{4F47A815-424B-754B-BE1C-514C62E3949E}" destId="{4E4B8AB7-2CD5-CE40-8D3B-8923F278A4A4}" srcOrd="2" destOrd="0" presId="urn:microsoft.com/office/officeart/2005/8/layout/lProcess3"/>
    <dgm:cxn modelId="{F8C56F1A-A4E1-0648-9ADF-11CAF6434EEC}" type="presParOf" srcId="{4F47A815-424B-754B-BE1C-514C62E3949E}" destId="{93E55D99-4D51-AD47-970C-43416608C8A7}" srcOrd="3" destOrd="0" presId="urn:microsoft.com/office/officeart/2005/8/layout/lProcess3"/>
    <dgm:cxn modelId="{495816AF-01B8-3746-969E-6FEA711E5AB8}" type="presParOf" srcId="{4F47A815-424B-754B-BE1C-514C62E3949E}" destId="{248BA13E-F335-E94A-B54E-CDA3FE36F4A3}" srcOrd="4" destOrd="0" presId="urn:microsoft.com/office/officeart/2005/8/layout/lProcess3"/>
    <dgm:cxn modelId="{F7F2CAEA-1F7C-304F-97AC-93F99A46160A}" type="presParOf" srcId="{41323A8C-A7F9-D24B-8344-980C7548F764}" destId="{21E72420-0F89-834F-A870-6023E807860B}" srcOrd="1" destOrd="0" presId="urn:microsoft.com/office/officeart/2005/8/layout/lProcess3"/>
    <dgm:cxn modelId="{1C7E3A72-144C-C245-AB1E-9DAAAEAE607A}" type="presParOf" srcId="{41323A8C-A7F9-D24B-8344-980C7548F764}" destId="{BEDFB276-6E97-984A-8B17-4D28BF9673E6}" srcOrd="2" destOrd="0" presId="urn:microsoft.com/office/officeart/2005/8/layout/lProcess3"/>
    <dgm:cxn modelId="{414120C8-BC3D-084D-A0CC-FC5E7F327E5A}" type="presParOf" srcId="{BEDFB276-6E97-984A-8B17-4D28BF9673E6}" destId="{D80A13D0-C849-7942-816A-539CE647C1EE}" srcOrd="0" destOrd="0" presId="urn:microsoft.com/office/officeart/2005/8/layout/lProcess3"/>
    <dgm:cxn modelId="{A56638FF-F7CD-1548-813C-EBB956928D0F}" type="presParOf" srcId="{BEDFB276-6E97-984A-8B17-4D28BF9673E6}" destId="{059DB0A6-499C-AD41-8470-84906052EECC}" srcOrd="1" destOrd="0" presId="urn:microsoft.com/office/officeart/2005/8/layout/lProcess3"/>
    <dgm:cxn modelId="{C7622BA3-61CE-0C43-898D-03AE5299A980}" type="presParOf" srcId="{BEDFB276-6E97-984A-8B17-4D28BF9673E6}" destId="{11432553-D3AE-D445-80B9-9804B87A965D}" srcOrd="2" destOrd="0" presId="urn:microsoft.com/office/officeart/2005/8/layout/lProcess3"/>
    <dgm:cxn modelId="{FE77114A-B1FF-4C4D-8B1F-0015B7296DF4}" type="presParOf" srcId="{BEDFB276-6E97-984A-8B17-4D28BF9673E6}" destId="{6EACB922-5EE3-124F-86C5-E4FACB40490F}" srcOrd="3" destOrd="0" presId="urn:microsoft.com/office/officeart/2005/8/layout/lProcess3"/>
    <dgm:cxn modelId="{3761745B-D253-BB4D-8EDE-CCAD24DB5CFE}" type="presParOf" srcId="{BEDFB276-6E97-984A-8B17-4D28BF9673E6}" destId="{8D38D66A-9E1F-2641-AFD7-7F60C675E2CB}" srcOrd="4" destOrd="0" presId="urn:microsoft.com/office/officeart/2005/8/layout/lProcess3"/>
    <dgm:cxn modelId="{1DD36331-BB55-654B-99AA-E2B8719BE345}" type="presParOf" srcId="{41323A8C-A7F9-D24B-8344-980C7548F764}" destId="{C012A1D3-9AAA-4F4E-9E24-921EDE1C5675}" srcOrd="3" destOrd="0" presId="urn:microsoft.com/office/officeart/2005/8/layout/lProcess3"/>
    <dgm:cxn modelId="{C4280469-30D5-ED4E-8D55-E1140008487E}" type="presParOf" srcId="{41323A8C-A7F9-D24B-8344-980C7548F764}" destId="{FB2C7511-6E01-3148-9E86-83DEDB7EDCC6}" srcOrd="4" destOrd="0" presId="urn:microsoft.com/office/officeart/2005/8/layout/lProcess3"/>
    <dgm:cxn modelId="{3A8724DB-233C-2343-9DD8-D09A5BFED747}" type="presParOf" srcId="{FB2C7511-6E01-3148-9E86-83DEDB7EDCC6}" destId="{C40063EC-A8D6-014C-A7F7-D18A78EDC95E}" srcOrd="0" destOrd="0" presId="urn:microsoft.com/office/officeart/2005/8/layout/lProcess3"/>
    <dgm:cxn modelId="{FE39D728-2DD0-AD49-8984-C5EB07F314FB}" type="presParOf" srcId="{FB2C7511-6E01-3148-9E86-83DEDB7EDCC6}" destId="{5F774A47-EA6A-684C-B583-9305B924766E}" srcOrd="1" destOrd="0" presId="urn:microsoft.com/office/officeart/2005/8/layout/lProcess3"/>
    <dgm:cxn modelId="{A7979A2F-6E0D-2B43-9364-EE15547631BB}" type="presParOf" srcId="{FB2C7511-6E01-3148-9E86-83DEDB7EDCC6}" destId="{4F4970D5-AD15-074C-9B4F-8B9B8A86C57E}" srcOrd="2" destOrd="0" presId="urn:microsoft.com/office/officeart/2005/8/layout/lProcess3"/>
    <dgm:cxn modelId="{BA89E3F6-3692-1C41-A880-59A5C5E5A6B3}" type="presParOf" srcId="{FB2C7511-6E01-3148-9E86-83DEDB7EDCC6}" destId="{083ADE42-CC6F-DC42-8592-78CD693DCF73}" srcOrd="3" destOrd="0" presId="urn:microsoft.com/office/officeart/2005/8/layout/lProcess3"/>
    <dgm:cxn modelId="{EF007452-429D-CA49-B7F7-F06FE7802B71}" type="presParOf" srcId="{FB2C7511-6E01-3148-9E86-83DEDB7EDCC6}" destId="{A54344EE-16FE-0948-A00E-06205785FCC8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CEDC30-D773-7345-82C3-17BA1CB3D5C1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4F8B18F-049A-7340-BE94-67A9ACD31B45}">
      <dgm:prSet phldrT="[Texto]"/>
      <dgm:spPr/>
      <dgm:t>
        <a:bodyPr/>
        <a:lstStyle/>
        <a:p>
          <a:r>
            <a:rPr lang="es-ES" dirty="0" smtClean="0"/>
            <a:t>Libre mercado</a:t>
          </a:r>
          <a:endParaRPr lang="es-ES" dirty="0"/>
        </a:p>
      </dgm:t>
    </dgm:pt>
    <dgm:pt modelId="{6D43A836-3617-7845-87DE-23F1893E149B}" type="parTrans" cxnId="{EF17F6A0-9FE4-6049-B28F-BA33E5B24FE5}">
      <dgm:prSet/>
      <dgm:spPr/>
      <dgm:t>
        <a:bodyPr/>
        <a:lstStyle/>
        <a:p>
          <a:endParaRPr lang="es-ES"/>
        </a:p>
      </dgm:t>
    </dgm:pt>
    <dgm:pt modelId="{50332D21-831B-F243-BF51-BFDE45438034}" type="sibTrans" cxnId="{EF17F6A0-9FE4-6049-B28F-BA33E5B24FE5}">
      <dgm:prSet/>
      <dgm:spPr/>
      <dgm:t>
        <a:bodyPr/>
        <a:lstStyle/>
        <a:p>
          <a:endParaRPr lang="es-ES"/>
        </a:p>
      </dgm:t>
    </dgm:pt>
    <dgm:pt modelId="{A43FA563-0A84-294F-B3C5-AA858D59E346}">
      <dgm:prSet phldrT="[Texto]"/>
      <dgm:spPr/>
      <dgm:t>
        <a:bodyPr/>
        <a:lstStyle/>
        <a:p>
          <a:r>
            <a:rPr lang="es-ES" dirty="0" smtClean="0"/>
            <a:t>Las fuerzas del mercado actúan por si solas</a:t>
          </a:r>
          <a:endParaRPr lang="es-ES" dirty="0"/>
        </a:p>
      </dgm:t>
    </dgm:pt>
    <dgm:pt modelId="{81D2861A-AD41-A442-9D0F-B39A6B058F5D}" type="parTrans" cxnId="{7A729533-1058-5E4C-882C-C6E2AFB57FF8}">
      <dgm:prSet/>
      <dgm:spPr/>
      <dgm:t>
        <a:bodyPr/>
        <a:lstStyle/>
        <a:p>
          <a:endParaRPr lang="es-ES"/>
        </a:p>
      </dgm:t>
    </dgm:pt>
    <dgm:pt modelId="{A6312899-EECC-8C45-9C1F-751C7BCA91CC}" type="sibTrans" cxnId="{7A729533-1058-5E4C-882C-C6E2AFB57FF8}">
      <dgm:prSet/>
      <dgm:spPr/>
      <dgm:t>
        <a:bodyPr/>
        <a:lstStyle/>
        <a:p>
          <a:endParaRPr lang="es-ES"/>
        </a:p>
      </dgm:t>
    </dgm:pt>
    <dgm:pt modelId="{1EFA5901-3B28-C544-B43D-22C8FF495071}">
      <dgm:prSet phldrT="[Texto]"/>
      <dgm:spPr/>
      <dgm:t>
        <a:bodyPr/>
        <a:lstStyle/>
        <a:p>
          <a:r>
            <a:rPr lang="es-ES" dirty="0" smtClean="0"/>
            <a:t>El mercado es un sistema competitivo  que trabaja por si solo</a:t>
          </a:r>
          <a:endParaRPr lang="es-ES" dirty="0"/>
        </a:p>
      </dgm:t>
    </dgm:pt>
    <dgm:pt modelId="{60167A91-E6D1-6B4F-9684-8974D8CA2E01}" type="parTrans" cxnId="{79B30163-39EF-5D42-A173-2F8766BE7D98}">
      <dgm:prSet/>
      <dgm:spPr/>
      <dgm:t>
        <a:bodyPr/>
        <a:lstStyle/>
        <a:p>
          <a:endParaRPr lang="es-ES"/>
        </a:p>
      </dgm:t>
    </dgm:pt>
    <dgm:pt modelId="{946A28B8-6039-2245-966C-928EC7B88F1A}" type="sibTrans" cxnId="{79B30163-39EF-5D42-A173-2F8766BE7D98}">
      <dgm:prSet/>
      <dgm:spPr/>
      <dgm:t>
        <a:bodyPr/>
        <a:lstStyle/>
        <a:p>
          <a:endParaRPr lang="es-ES"/>
        </a:p>
      </dgm:t>
    </dgm:pt>
    <dgm:pt modelId="{CB427CDE-2F30-2E45-B2D0-0FB41976DABE}">
      <dgm:prSet phldrT="[Texto]"/>
      <dgm:spPr/>
      <dgm:t>
        <a:bodyPr/>
        <a:lstStyle/>
        <a:p>
          <a:r>
            <a:rPr lang="es-ES" dirty="0" err="1" smtClean="0"/>
            <a:t>planificacion</a:t>
          </a:r>
          <a:endParaRPr lang="es-ES" dirty="0"/>
        </a:p>
      </dgm:t>
    </dgm:pt>
    <dgm:pt modelId="{A60A5A85-0DA8-FB45-AFD0-C7B63406AFDA}" type="parTrans" cxnId="{9D2DC706-BC33-CE47-8885-AC7403739DA2}">
      <dgm:prSet/>
      <dgm:spPr/>
      <dgm:t>
        <a:bodyPr/>
        <a:lstStyle/>
        <a:p>
          <a:endParaRPr lang="es-ES"/>
        </a:p>
      </dgm:t>
    </dgm:pt>
    <dgm:pt modelId="{503CD55E-7251-914F-9D6F-DD71AE37457D}" type="sibTrans" cxnId="{9D2DC706-BC33-CE47-8885-AC7403739DA2}">
      <dgm:prSet/>
      <dgm:spPr/>
      <dgm:t>
        <a:bodyPr/>
        <a:lstStyle/>
        <a:p>
          <a:endParaRPr lang="es-ES"/>
        </a:p>
      </dgm:t>
    </dgm:pt>
    <dgm:pt modelId="{05B6BFC4-A97C-344D-AE3A-A0F252C4D291}">
      <dgm:prSet phldrT="[Texto]"/>
      <dgm:spPr/>
      <dgm:t>
        <a:bodyPr/>
        <a:lstStyle/>
        <a:p>
          <a:r>
            <a:rPr lang="es-ES" dirty="0" smtClean="0"/>
            <a:t>Es proteccionista . El estado interviene y planifica  la producción, y comercialización.</a:t>
          </a:r>
          <a:endParaRPr lang="es-ES" dirty="0"/>
        </a:p>
      </dgm:t>
    </dgm:pt>
    <dgm:pt modelId="{71BB8ADC-58A0-EA4D-8068-742281CD7E4B}" type="parTrans" cxnId="{8464B552-D78E-4841-B852-B2D819AFC0F1}">
      <dgm:prSet/>
      <dgm:spPr/>
      <dgm:t>
        <a:bodyPr/>
        <a:lstStyle/>
        <a:p>
          <a:endParaRPr lang="es-ES"/>
        </a:p>
      </dgm:t>
    </dgm:pt>
    <dgm:pt modelId="{1272A87C-B912-6349-9DEF-940FF1257533}" type="sibTrans" cxnId="{8464B552-D78E-4841-B852-B2D819AFC0F1}">
      <dgm:prSet/>
      <dgm:spPr/>
      <dgm:t>
        <a:bodyPr/>
        <a:lstStyle/>
        <a:p>
          <a:endParaRPr lang="es-ES"/>
        </a:p>
      </dgm:t>
    </dgm:pt>
    <dgm:pt modelId="{2A8B0B61-629D-A745-9156-A0E170AE02C5}">
      <dgm:prSet phldrT="[Texto]"/>
      <dgm:spPr/>
      <dgm:t>
        <a:bodyPr/>
        <a:lstStyle/>
        <a:p>
          <a:r>
            <a:rPr lang="es-ES" dirty="0" smtClean="0"/>
            <a:t>El estado aumenta las exportaciones con la devaluación de la moneda</a:t>
          </a:r>
          <a:endParaRPr lang="es-ES" dirty="0"/>
        </a:p>
      </dgm:t>
    </dgm:pt>
    <dgm:pt modelId="{96D5E5DF-1A7F-1F41-9149-CF7698F4C737}" type="parTrans" cxnId="{54D31419-B19B-AC42-A43D-FA793A0CAFA2}">
      <dgm:prSet/>
      <dgm:spPr/>
      <dgm:t>
        <a:bodyPr/>
        <a:lstStyle/>
        <a:p>
          <a:endParaRPr lang="es-ES"/>
        </a:p>
      </dgm:t>
    </dgm:pt>
    <dgm:pt modelId="{4C1966CF-F195-1B48-BCAA-F5BE4AC56724}" type="sibTrans" cxnId="{54D31419-B19B-AC42-A43D-FA793A0CAFA2}">
      <dgm:prSet/>
      <dgm:spPr/>
      <dgm:t>
        <a:bodyPr/>
        <a:lstStyle/>
        <a:p>
          <a:endParaRPr lang="es-ES"/>
        </a:p>
      </dgm:t>
    </dgm:pt>
    <dgm:pt modelId="{597742F3-67A8-B346-85C7-21956D5AFB6D}">
      <dgm:prSet phldrT="[Texto]"/>
      <dgm:spPr/>
      <dgm:t>
        <a:bodyPr/>
        <a:lstStyle/>
        <a:p>
          <a:r>
            <a:rPr lang="es-ES" dirty="0" smtClean="0"/>
            <a:t>mixta</a:t>
          </a:r>
          <a:endParaRPr lang="es-ES" dirty="0"/>
        </a:p>
      </dgm:t>
    </dgm:pt>
    <dgm:pt modelId="{F1514961-48F0-9B40-8313-A0168E6A9E37}" type="parTrans" cxnId="{A1DF19A9-D88C-FF43-85CD-9E36099DC568}">
      <dgm:prSet/>
      <dgm:spPr/>
      <dgm:t>
        <a:bodyPr/>
        <a:lstStyle/>
        <a:p>
          <a:endParaRPr lang="es-ES"/>
        </a:p>
      </dgm:t>
    </dgm:pt>
    <dgm:pt modelId="{E762CFC3-442B-0F47-A1FE-B65C94CF13EC}" type="sibTrans" cxnId="{A1DF19A9-D88C-FF43-85CD-9E36099DC568}">
      <dgm:prSet/>
      <dgm:spPr/>
      <dgm:t>
        <a:bodyPr/>
        <a:lstStyle/>
        <a:p>
          <a:endParaRPr lang="es-ES"/>
        </a:p>
      </dgm:t>
    </dgm:pt>
    <dgm:pt modelId="{662EE7F6-F61C-ED4A-A7C9-CCE5624BE882}">
      <dgm:prSet phldrT="[Texto]"/>
      <dgm:spPr/>
      <dgm:t>
        <a:bodyPr/>
        <a:lstStyle/>
        <a:p>
          <a:r>
            <a:rPr lang="es-ES" dirty="0" smtClean="0"/>
            <a:t>El estado interviene pero muy poco en la economía del país</a:t>
          </a:r>
          <a:endParaRPr lang="es-ES" dirty="0"/>
        </a:p>
      </dgm:t>
    </dgm:pt>
    <dgm:pt modelId="{890D643E-B938-F446-8202-2C4334EFD63A}" type="parTrans" cxnId="{E1372E98-7D3C-2740-85A3-2D2EF898F128}">
      <dgm:prSet/>
      <dgm:spPr/>
      <dgm:t>
        <a:bodyPr/>
        <a:lstStyle/>
        <a:p>
          <a:endParaRPr lang="es-ES"/>
        </a:p>
      </dgm:t>
    </dgm:pt>
    <dgm:pt modelId="{43BD5771-5E7B-EC4B-ADB9-587E7A30EDE0}" type="sibTrans" cxnId="{E1372E98-7D3C-2740-85A3-2D2EF898F128}">
      <dgm:prSet/>
      <dgm:spPr/>
      <dgm:t>
        <a:bodyPr/>
        <a:lstStyle/>
        <a:p>
          <a:endParaRPr lang="es-ES"/>
        </a:p>
      </dgm:t>
    </dgm:pt>
    <dgm:pt modelId="{45A15F99-9966-5C42-B3D3-43257A880F8E}">
      <dgm:prSet phldrT="[Texto]"/>
      <dgm:spPr/>
      <dgm:t>
        <a:bodyPr/>
        <a:lstStyle/>
        <a:p>
          <a:r>
            <a:rPr lang="es-ES" dirty="0" smtClean="0"/>
            <a:t>Tiene dos tipos de propiedad : privada y estatal </a:t>
          </a:r>
          <a:endParaRPr lang="es-ES" dirty="0"/>
        </a:p>
      </dgm:t>
    </dgm:pt>
    <dgm:pt modelId="{50E65800-649D-4347-A8E5-C55D07ED2B8C}" type="parTrans" cxnId="{6DB0B734-180F-5E4C-9885-8E520E08D262}">
      <dgm:prSet/>
      <dgm:spPr/>
      <dgm:t>
        <a:bodyPr/>
        <a:lstStyle/>
        <a:p>
          <a:endParaRPr lang="es-ES"/>
        </a:p>
      </dgm:t>
    </dgm:pt>
    <dgm:pt modelId="{8C0A5475-B043-0543-BBEB-E670F2B5EBBB}" type="sibTrans" cxnId="{6DB0B734-180F-5E4C-9885-8E520E08D262}">
      <dgm:prSet/>
      <dgm:spPr/>
      <dgm:t>
        <a:bodyPr/>
        <a:lstStyle/>
        <a:p>
          <a:endParaRPr lang="es-ES"/>
        </a:p>
      </dgm:t>
    </dgm:pt>
    <dgm:pt modelId="{4335C3DA-EDB9-5B4E-A826-DB16CEB259FE}">
      <dgm:prSet phldrT="[Texto]"/>
      <dgm:spPr/>
      <dgm:t>
        <a:bodyPr/>
        <a:lstStyle/>
        <a:p>
          <a:r>
            <a:rPr lang="es-ES" dirty="0" smtClean="0"/>
            <a:t>No debe  haber ninguna intervención del estado</a:t>
          </a:r>
          <a:endParaRPr lang="es-ES" dirty="0"/>
        </a:p>
      </dgm:t>
    </dgm:pt>
    <dgm:pt modelId="{F457D25C-9693-DA4F-ACEE-F489BF6D14D4}" type="parTrans" cxnId="{BEDE5D1F-AED3-7A42-83AB-03521294CBFF}">
      <dgm:prSet/>
      <dgm:spPr/>
    </dgm:pt>
    <dgm:pt modelId="{F8F42D29-AA63-8C41-AD4B-DC54228BC62B}" type="sibTrans" cxnId="{BEDE5D1F-AED3-7A42-83AB-03521294CBFF}">
      <dgm:prSet/>
      <dgm:spPr/>
    </dgm:pt>
    <dgm:pt modelId="{804FEE97-C1F2-9B47-8AC4-41EF15AA7972}">
      <dgm:prSet phldrT="[Texto]"/>
      <dgm:spPr/>
      <dgm:t>
        <a:bodyPr/>
        <a:lstStyle/>
        <a:p>
          <a:r>
            <a:rPr lang="es-ES" dirty="0" smtClean="0"/>
            <a:t>El estado invierte en la economía </a:t>
          </a:r>
          <a:endParaRPr lang="es-ES" dirty="0"/>
        </a:p>
      </dgm:t>
    </dgm:pt>
    <dgm:pt modelId="{213D9F6F-A1ED-5F4F-AA3D-9A7E8B3BFA28}" type="parTrans" cxnId="{E8B74631-9893-0A4C-A4BB-27542074C34B}">
      <dgm:prSet/>
      <dgm:spPr/>
    </dgm:pt>
    <dgm:pt modelId="{632FAB4F-3988-B941-98A7-DB76DD1AAEC1}" type="sibTrans" cxnId="{E8B74631-9893-0A4C-A4BB-27542074C34B}">
      <dgm:prSet/>
      <dgm:spPr/>
    </dgm:pt>
    <dgm:pt modelId="{07600014-C125-A64C-A0AE-0A4D384E98D3}">
      <dgm:prSet phldrT="[Texto]"/>
      <dgm:spPr/>
      <dgm:t>
        <a:bodyPr/>
        <a:lstStyle/>
        <a:p>
          <a:r>
            <a:rPr lang="es-ES" dirty="0" smtClean="0"/>
            <a:t>Tiene dos modelos económicos : capitalismo y socialismo</a:t>
          </a:r>
          <a:endParaRPr lang="es-ES" dirty="0"/>
        </a:p>
      </dgm:t>
    </dgm:pt>
    <dgm:pt modelId="{3E03ADAF-E6C2-414C-839F-384187D6B962}" type="parTrans" cxnId="{75F9C2A0-154F-8242-AD85-5C2DAD57E5FE}">
      <dgm:prSet/>
      <dgm:spPr/>
    </dgm:pt>
    <dgm:pt modelId="{656335B3-248F-6B49-9A29-1DC3B713D24D}" type="sibTrans" cxnId="{75F9C2A0-154F-8242-AD85-5C2DAD57E5FE}">
      <dgm:prSet/>
      <dgm:spPr/>
    </dgm:pt>
    <dgm:pt modelId="{58C8C4AF-E3F9-1F4E-BDF6-A0A088B252B3}" type="pres">
      <dgm:prSet presAssocID="{87CEDC30-D773-7345-82C3-17BA1CB3D5C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7CDF1A4-E2A6-4840-9850-5D2EB7D0D71D}" type="pres">
      <dgm:prSet presAssocID="{A4F8B18F-049A-7340-BE94-67A9ACD31B45}" presName="composite" presStyleCnt="0"/>
      <dgm:spPr/>
    </dgm:pt>
    <dgm:pt modelId="{4C141F6F-404D-4C4C-83EC-51013F6C66E8}" type="pres">
      <dgm:prSet presAssocID="{A4F8B18F-049A-7340-BE94-67A9ACD31B4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B75F30-9398-1740-9F90-47E9BC23469A}" type="pres">
      <dgm:prSet presAssocID="{A4F8B18F-049A-7340-BE94-67A9ACD31B4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BF4542-D013-8841-9C12-18703BCE1129}" type="pres">
      <dgm:prSet presAssocID="{50332D21-831B-F243-BF51-BFDE45438034}" presName="sp" presStyleCnt="0"/>
      <dgm:spPr/>
    </dgm:pt>
    <dgm:pt modelId="{F334D4B6-DF03-CD43-B0EA-73779F146687}" type="pres">
      <dgm:prSet presAssocID="{CB427CDE-2F30-2E45-B2D0-0FB41976DABE}" presName="composite" presStyleCnt="0"/>
      <dgm:spPr/>
    </dgm:pt>
    <dgm:pt modelId="{703967E5-419E-1A47-85EB-FF551EBB500F}" type="pres">
      <dgm:prSet presAssocID="{CB427CDE-2F30-2E45-B2D0-0FB41976DAB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2B2798-9D93-1947-AAD6-F48982D98EDF}" type="pres">
      <dgm:prSet presAssocID="{CB427CDE-2F30-2E45-B2D0-0FB41976DAB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8C76F7-2EEC-5E42-9473-7871D7806C45}" type="pres">
      <dgm:prSet presAssocID="{503CD55E-7251-914F-9D6F-DD71AE37457D}" presName="sp" presStyleCnt="0"/>
      <dgm:spPr/>
    </dgm:pt>
    <dgm:pt modelId="{4E4FFF2F-A97B-FB4E-B288-1C78812DC545}" type="pres">
      <dgm:prSet presAssocID="{597742F3-67A8-B346-85C7-21956D5AFB6D}" presName="composite" presStyleCnt="0"/>
      <dgm:spPr/>
    </dgm:pt>
    <dgm:pt modelId="{E1AC0C0A-0387-D648-9B34-6C054112F981}" type="pres">
      <dgm:prSet presAssocID="{597742F3-67A8-B346-85C7-21956D5AFB6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EA23E3D-5DDA-E145-8393-6F827695D4F4}" type="pres">
      <dgm:prSet presAssocID="{597742F3-67A8-B346-85C7-21956D5AFB6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3F0E550-C4AD-374A-AF96-079ECC619FF1}" type="presOf" srcId="{662EE7F6-F61C-ED4A-A7C9-CCE5624BE882}" destId="{8EA23E3D-5DDA-E145-8393-6F827695D4F4}" srcOrd="0" destOrd="0" presId="urn:microsoft.com/office/officeart/2005/8/layout/chevron2"/>
    <dgm:cxn modelId="{4D0312D5-2BB4-DA4C-84C3-B4FC29E04428}" type="presOf" srcId="{4335C3DA-EDB9-5B4E-A826-DB16CEB259FE}" destId="{F1B75F30-9398-1740-9F90-47E9BC23469A}" srcOrd="0" destOrd="2" presId="urn:microsoft.com/office/officeart/2005/8/layout/chevron2"/>
    <dgm:cxn modelId="{75F9C2A0-154F-8242-AD85-5C2DAD57E5FE}" srcId="{597742F3-67A8-B346-85C7-21956D5AFB6D}" destId="{07600014-C125-A64C-A0AE-0A4D384E98D3}" srcOrd="2" destOrd="0" parTransId="{3E03ADAF-E6C2-414C-839F-384187D6B962}" sibTransId="{656335B3-248F-6B49-9A29-1DC3B713D24D}"/>
    <dgm:cxn modelId="{7A729533-1058-5E4C-882C-C6E2AFB57FF8}" srcId="{A4F8B18F-049A-7340-BE94-67A9ACD31B45}" destId="{A43FA563-0A84-294F-B3C5-AA858D59E346}" srcOrd="0" destOrd="0" parTransId="{81D2861A-AD41-A442-9D0F-B39A6B058F5D}" sibTransId="{A6312899-EECC-8C45-9C1F-751C7BCA91CC}"/>
    <dgm:cxn modelId="{8464B552-D78E-4841-B852-B2D819AFC0F1}" srcId="{CB427CDE-2F30-2E45-B2D0-0FB41976DABE}" destId="{05B6BFC4-A97C-344D-AE3A-A0F252C4D291}" srcOrd="0" destOrd="0" parTransId="{71BB8ADC-58A0-EA4D-8068-742281CD7E4B}" sibTransId="{1272A87C-B912-6349-9DEF-940FF1257533}"/>
    <dgm:cxn modelId="{28C3F702-CE2D-1042-B83A-5F9D89316C07}" type="presOf" srcId="{2A8B0B61-629D-A745-9156-A0E170AE02C5}" destId="{0D2B2798-9D93-1947-AAD6-F48982D98EDF}" srcOrd="0" destOrd="2" presId="urn:microsoft.com/office/officeart/2005/8/layout/chevron2"/>
    <dgm:cxn modelId="{1188B58D-1C96-0A48-BEC3-B987B3ACB584}" type="presOf" srcId="{CB427CDE-2F30-2E45-B2D0-0FB41976DABE}" destId="{703967E5-419E-1A47-85EB-FF551EBB500F}" srcOrd="0" destOrd="0" presId="urn:microsoft.com/office/officeart/2005/8/layout/chevron2"/>
    <dgm:cxn modelId="{79B30163-39EF-5D42-A173-2F8766BE7D98}" srcId="{A4F8B18F-049A-7340-BE94-67A9ACD31B45}" destId="{1EFA5901-3B28-C544-B43D-22C8FF495071}" srcOrd="1" destOrd="0" parTransId="{60167A91-E6D1-6B4F-9684-8974D8CA2E01}" sibTransId="{946A28B8-6039-2245-966C-928EC7B88F1A}"/>
    <dgm:cxn modelId="{BCC02FCA-616B-5740-8174-F07A20CB2BEA}" type="presOf" srcId="{1EFA5901-3B28-C544-B43D-22C8FF495071}" destId="{F1B75F30-9398-1740-9F90-47E9BC23469A}" srcOrd="0" destOrd="1" presId="urn:microsoft.com/office/officeart/2005/8/layout/chevron2"/>
    <dgm:cxn modelId="{0C86A14B-377A-3540-A9C0-73EBCF909CBB}" type="presOf" srcId="{804FEE97-C1F2-9B47-8AC4-41EF15AA7972}" destId="{0D2B2798-9D93-1947-AAD6-F48982D98EDF}" srcOrd="0" destOrd="1" presId="urn:microsoft.com/office/officeart/2005/8/layout/chevron2"/>
    <dgm:cxn modelId="{7C157A8E-E669-CD44-8E83-56EEAFEE9757}" type="presOf" srcId="{05B6BFC4-A97C-344D-AE3A-A0F252C4D291}" destId="{0D2B2798-9D93-1947-AAD6-F48982D98EDF}" srcOrd="0" destOrd="0" presId="urn:microsoft.com/office/officeart/2005/8/layout/chevron2"/>
    <dgm:cxn modelId="{EFAFDE02-2A34-474F-A33C-B495C9DD43C1}" type="presOf" srcId="{87CEDC30-D773-7345-82C3-17BA1CB3D5C1}" destId="{58C8C4AF-E3F9-1F4E-BDF6-A0A088B252B3}" srcOrd="0" destOrd="0" presId="urn:microsoft.com/office/officeart/2005/8/layout/chevron2"/>
    <dgm:cxn modelId="{CEAB33E5-F523-064A-ACF8-2576B235DC23}" type="presOf" srcId="{A43FA563-0A84-294F-B3C5-AA858D59E346}" destId="{F1B75F30-9398-1740-9F90-47E9BC23469A}" srcOrd="0" destOrd="0" presId="urn:microsoft.com/office/officeart/2005/8/layout/chevron2"/>
    <dgm:cxn modelId="{A1DF19A9-D88C-FF43-85CD-9E36099DC568}" srcId="{87CEDC30-D773-7345-82C3-17BA1CB3D5C1}" destId="{597742F3-67A8-B346-85C7-21956D5AFB6D}" srcOrd="2" destOrd="0" parTransId="{F1514961-48F0-9B40-8313-A0168E6A9E37}" sibTransId="{E762CFC3-442B-0F47-A1FE-B65C94CF13EC}"/>
    <dgm:cxn modelId="{54D31419-B19B-AC42-A43D-FA793A0CAFA2}" srcId="{CB427CDE-2F30-2E45-B2D0-0FB41976DABE}" destId="{2A8B0B61-629D-A745-9156-A0E170AE02C5}" srcOrd="2" destOrd="0" parTransId="{96D5E5DF-1A7F-1F41-9149-CF7698F4C737}" sibTransId="{4C1966CF-F195-1B48-BCAA-F5BE4AC56724}"/>
    <dgm:cxn modelId="{E1372E98-7D3C-2740-85A3-2D2EF898F128}" srcId="{597742F3-67A8-B346-85C7-21956D5AFB6D}" destId="{662EE7F6-F61C-ED4A-A7C9-CCE5624BE882}" srcOrd="0" destOrd="0" parTransId="{890D643E-B938-F446-8202-2C4334EFD63A}" sibTransId="{43BD5771-5E7B-EC4B-ADB9-587E7A30EDE0}"/>
    <dgm:cxn modelId="{BEDE5D1F-AED3-7A42-83AB-03521294CBFF}" srcId="{A4F8B18F-049A-7340-BE94-67A9ACD31B45}" destId="{4335C3DA-EDB9-5B4E-A826-DB16CEB259FE}" srcOrd="2" destOrd="0" parTransId="{F457D25C-9693-DA4F-ACEE-F489BF6D14D4}" sibTransId="{F8F42D29-AA63-8C41-AD4B-DC54228BC62B}"/>
    <dgm:cxn modelId="{E8B74631-9893-0A4C-A4BB-27542074C34B}" srcId="{CB427CDE-2F30-2E45-B2D0-0FB41976DABE}" destId="{804FEE97-C1F2-9B47-8AC4-41EF15AA7972}" srcOrd="1" destOrd="0" parTransId="{213D9F6F-A1ED-5F4F-AA3D-9A7E8B3BFA28}" sibTransId="{632FAB4F-3988-B941-98A7-DB76DD1AAEC1}"/>
    <dgm:cxn modelId="{6DB0B734-180F-5E4C-9885-8E520E08D262}" srcId="{597742F3-67A8-B346-85C7-21956D5AFB6D}" destId="{45A15F99-9966-5C42-B3D3-43257A880F8E}" srcOrd="1" destOrd="0" parTransId="{50E65800-649D-4347-A8E5-C55D07ED2B8C}" sibTransId="{8C0A5475-B043-0543-BBEB-E670F2B5EBBB}"/>
    <dgm:cxn modelId="{4AF9A88A-6E81-7E47-AB69-0C81DD1D60F2}" type="presOf" srcId="{597742F3-67A8-B346-85C7-21956D5AFB6D}" destId="{E1AC0C0A-0387-D648-9B34-6C054112F981}" srcOrd="0" destOrd="0" presId="urn:microsoft.com/office/officeart/2005/8/layout/chevron2"/>
    <dgm:cxn modelId="{3AB9B476-6457-0C41-B7F0-67AB19543A85}" type="presOf" srcId="{07600014-C125-A64C-A0AE-0A4D384E98D3}" destId="{8EA23E3D-5DDA-E145-8393-6F827695D4F4}" srcOrd="0" destOrd="2" presId="urn:microsoft.com/office/officeart/2005/8/layout/chevron2"/>
    <dgm:cxn modelId="{F8ADEC50-FABE-F04D-B26B-C46BB5ACABF1}" type="presOf" srcId="{A4F8B18F-049A-7340-BE94-67A9ACD31B45}" destId="{4C141F6F-404D-4C4C-83EC-51013F6C66E8}" srcOrd="0" destOrd="0" presId="urn:microsoft.com/office/officeart/2005/8/layout/chevron2"/>
    <dgm:cxn modelId="{9D2DC706-BC33-CE47-8885-AC7403739DA2}" srcId="{87CEDC30-D773-7345-82C3-17BA1CB3D5C1}" destId="{CB427CDE-2F30-2E45-B2D0-0FB41976DABE}" srcOrd="1" destOrd="0" parTransId="{A60A5A85-0DA8-FB45-AFD0-C7B63406AFDA}" sibTransId="{503CD55E-7251-914F-9D6F-DD71AE37457D}"/>
    <dgm:cxn modelId="{EF17F6A0-9FE4-6049-B28F-BA33E5B24FE5}" srcId="{87CEDC30-D773-7345-82C3-17BA1CB3D5C1}" destId="{A4F8B18F-049A-7340-BE94-67A9ACD31B45}" srcOrd="0" destOrd="0" parTransId="{6D43A836-3617-7845-87DE-23F1893E149B}" sibTransId="{50332D21-831B-F243-BF51-BFDE45438034}"/>
    <dgm:cxn modelId="{0C388A93-07CC-CE4C-A6F0-37D73518116B}" type="presOf" srcId="{45A15F99-9966-5C42-B3D3-43257A880F8E}" destId="{8EA23E3D-5DDA-E145-8393-6F827695D4F4}" srcOrd="0" destOrd="1" presId="urn:microsoft.com/office/officeart/2005/8/layout/chevron2"/>
    <dgm:cxn modelId="{BF3424AB-2B18-7248-8B8A-FF602557006D}" type="presParOf" srcId="{58C8C4AF-E3F9-1F4E-BDF6-A0A088B252B3}" destId="{E7CDF1A4-E2A6-4840-9850-5D2EB7D0D71D}" srcOrd="0" destOrd="0" presId="urn:microsoft.com/office/officeart/2005/8/layout/chevron2"/>
    <dgm:cxn modelId="{AF736A72-AF9A-784F-A347-A70E193BED38}" type="presParOf" srcId="{E7CDF1A4-E2A6-4840-9850-5D2EB7D0D71D}" destId="{4C141F6F-404D-4C4C-83EC-51013F6C66E8}" srcOrd="0" destOrd="0" presId="urn:microsoft.com/office/officeart/2005/8/layout/chevron2"/>
    <dgm:cxn modelId="{8765B0D5-6CCA-3241-A9CB-74B0C11208BC}" type="presParOf" srcId="{E7CDF1A4-E2A6-4840-9850-5D2EB7D0D71D}" destId="{F1B75F30-9398-1740-9F90-47E9BC23469A}" srcOrd="1" destOrd="0" presId="urn:microsoft.com/office/officeart/2005/8/layout/chevron2"/>
    <dgm:cxn modelId="{A0A4170D-A507-1346-B05C-9FB6A7DD6A0B}" type="presParOf" srcId="{58C8C4AF-E3F9-1F4E-BDF6-A0A088B252B3}" destId="{02BF4542-D013-8841-9C12-18703BCE1129}" srcOrd="1" destOrd="0" presId="urn:microsoft.com/office/officeart/2005/8/layout/chevron2"/>
    <dgm:cxn modelId="{33C0975E-8855-FC43-B744-A51D3539199D}" type="presParOf" srcId="{58C8C4AF-E3F9-1F4E-BDF6-A0A088B252B3}" destId="{F334D4B6-DF03-CD43-B0EA-73779F146687}" srcOrd="2" destOrd="0" presId="urn:microsoft.com/office/officeart/2005/8/layout/chevron2"/>
    <dgm:cxn modelId="{C0DB2FFA-076D-F643-9C5C-D56E17BBB9A2}" type="presParOf" srcId="{F334D4B6-DF03-CD43-B0EA-73779F146687}" destId="{703967E5-419E-1A47-85EB-FF551EBB500F}" srcOrd="0" destOrd="0" presId="urn:microsoft.com/office/officeart/2005/8/layout/chevron2"/>
    <dgm:cxn modelId="{E7EF3EF1-1D72-F043-8E0B-B0362494B906}" type="presParOf" srcId="{F334D4B6-DF03-CD43-B0EA-73779F146687}" destId="{0D2B2798-9D93-1947-AAD6-F48982D98EDF}" srcOrd="1" destOrd="0" presId="urn:microsoft.com/office/officeart/2005/8/layout/chevron2"/>
    <dgm:cxn modelId="{F5FED8CF-D043-1543-A812-EAA124F503F0}" type="presParOf" srcId="{58C8C4AF-E3F9-1F4E-BDF6-A0A088B252B3}" destId="{A28C76F7-2EEC-5E42-9473-7871D7806C45}" srcOrd="3" destOrd="0" presId="urn:microsoft.com/office/officeart/2005/8/layout/chevron2"/>
    <dgm:cxn modelId="{58CCB8C1-42B3-994E-B1B7-DD92EFE92095}" type="presParOf" srcId="{58C8C4AF-E3F9-1F4E-BDF6-A0A088B252B3}" destId="{4E4FFF2F-A97B-FB4E-B288-1C78812DC545}" srcOrd="4" destOrd="0" presId="urn:microsoft.com/office/officeart/2005/8/layout/chevron2"/>
    <dgm:cxn modelId="{C3FE4DCF-2A41-DF40-8602-A04F21B11614}" type="presParOf" srcId="{4E4FFF2F-A97B-FB4E-B288-1C78812DC545}" destId="{E1AC0C0A-0387-D648-9B34-6C054112F981}" srcOrd="0" destOrd="0" presId="urn:microsoft.com/office/officeart/2005/8/layout/chevron2"/>
    <dgm:cxn modelId="{7100D85A-E6A9-9A45-960A-5ADF6EB409A8}" type="presParOf" srcId="{4E4FFF2F-A97B-FB4E-B288-1C78812DC545}" destId="{8EA23E3D-5DDA-E145-8393-6F827695D4F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59CA58-B62B-F54A-A84F-AA67D0EA0706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A2F5310-FAB2-FE43-9AC9-C1C181EC47F4}">
      <dgm:prSet phldrT="[Texto]"/>
      <dgm:spPr/>
      <dgm:t>
        <a:bodyPr/>
        <a:lstStyle/>
        <a:p>
          <a:r>
            <a:rPr lang="es-ES" dirty="0" smtClean="0"/>
            <a:t>Reforma comercial</a:t>
          </a:r>
          <a:endParaRPr lang="es-ES" dirty="0"/>
        </a:p>
      </dgm:t>
    </dgm:pt>
    <dgm:pt modelId="{646FE130-654B-0D4E-BE4E-C10D4C060929}" type="parTrans" cxnId="{F42C486B-A44E-404E-B5DF-A9C5902E97F8}">
      <dgm:prSet/>
      <dgm:spPr/>
      <dgm:t>
        <a:bodyPr/>
        <a:lstStyle/>
        <a:p>
          <a:endParaRPr lang="es-ES"/>
        </a:p>
      </dgm:t>
    </dgm:pt>
    <dgm:pt modelId="{8440E4DB-59BD-114A-90E7-4A1F4F8C2225}" type="sibTrans" cxnId="{F42C486B-A44E-404E-B5DF-A9C5902E97F8}">
      <dgm:prSet/>
      <dgm:spPr/>
      <dgm:t>
        <a:bodyPr/>
        <a:lstStyle/>
        <a:p>
          <a:endParaRPr lang="es-ES"/>
        </a:p>
      </dgm:t>
    </dgm:pt>
    <dgm:pt modelId="{EE65E538-1C65-4840-A9FF-EF5B0D92F0E4}">
      <dgm:prSet phldrT="[Texto]"/>
      <dgm:spPr/>
      <dgm:t>
        <a:bodyPr/>
        <a:lstStyle/>
        <a:p>
          <a:r>
            <a:rPr lang="es-ES" dirty="0" smtClean="0"/>
            <a:t>Reforma laboral</a:t>
          </a:r>
          <a:endParaRPr lang="es-ES" dirty="0"/>
        </a:p>
      </dgm:t>
    </dgm:pt>
    <dgm:pt modelId="{5077132C-3E08-5D46-9E7C-307DB8BB1E06}" type="parTrans" cxnId="{1651FF4D-2C47-D54C-92B7-F070D4853121}">
      <dgm:prSet/>
      <dgm:spPr/>
      <dgm:t>
        <a:bodyPr/>
        <a:lstStyle/>
        <a:p>
          <a:endParaRPr lang="es-ES"/>
        </a:p>
      </dgm:t>
    </dgm:pt>
    <dgm:pt modelId="{E65F1AC0-E365-8C48-BF36-17884348AA34}" type="sibTrans" cxnId="{1651FF4D-2C47-D54C-92B7-F070D4853121}">
      <dgm:prSet/>
      <dgm:spPr/>
      <dgm:t>
        <a:bodyPr/>
        <a:lstStyle/>
        <a:p>
          <a:endParaRPr lang="es-ES"/>
        </a:p>
      </dgm:t>
    </dgm:pt>
    <dgm:pt modelId="{02F1CECA-58E4-6949-84D1-F205C63E65A9}">
      <dgm:prSet phldrT="[Texto]"/>
      <dgm:spPr/>
      <dgm:t>
        <a:bodyPr/>
        <a:lstStyle/>
        <a:p>
          <a:r>
            <a:rPr lang="es-ES" dirty="0" smtClean="0"/>
            <a:t>Reforma cambiaria</a:t>
          </a:r>
          <a:endParaRPr lang="es-ES" dirty="0"/>
        </a:p>
      </dgm:t>
    </dgm:pt>
    <dgm:pt modelId="{3FFF6F5A-548F-1041-9D4B-4D55600C6E38}" type="parTrans" cxnId="{0BEB85EE-FD42-404D-975A-FEC3683CB4E8}">
      <dgm:prSet/>
      <dgm:spPr/>
      <dgm:t>
        <a:bodyPr/>
        <a:lstStyle/>
        <a:p>
          <a:endParaRPr lang="es-ES"/>
        </a:p>
      </dgm:t>
    </dgm:pt>
    <dgm:pt modelId="{312DEC82-75A7-CC49-8F13-C6A2A4AFD264}" type="sibTrans" cxnId="{0BEB85EE-FD42-404D-975A-FEC3683CB4E8}">
      <dgm:prSet/>
      <dgm:spPr/>
      <dgm:t>
        <a:bodyPr/>
        <a:lstStyle/>
        <a:p>
          <a:endParaRPr lang="es-ES"/>
        </a:p>
      </dgm:t>
    </dgm:pt>
    <dgm:pt modelId="{48C45C50-226B-D447-B065-9EF0960BE1F8}">
      <dgm:prSet phldrT="[Texto]"/>
      <dgm:spPr/>
      <dgm:t>
        <a:bodyPr/>
        <a:lstStyle/>
        <a:p>
          <a:r>
            <a:rPr lang="es-ES" dirty="0" smtClean="0"/>
            <a:t>Reforma financiera</a:t>
          </a:r>
          <a:endParaRPr lang="es-ES" dirty="0"/>
        </a:p>
      </dgm:t>
    </dgm:pt>
    <dgm:pt modelId="{F21B2400-2316-AB4E-B14E-08ABB36FC5D3}" type="parTrans" cxnId="{B8149858-4C02-B64D-A8D2-094A28CA6533}">
      <dgm:prSet/>
      <dgm:spPr/>
      <dgm:t>
        <a:bodyPr/>
        <a:lstStyle/>
        <a:p>
          <a:endParaRPr lang="es-ES"/>
        </a:p>
      </dgm:t>
    </dgm:pt>
    <dgm:pt modelId="{994BA3BE-E2E8-B345-8B66-B82B9FFC3F8B}" type="sibTrans" cxnId="{B8149858-4C02-B64D-A8D2-094A28CA6533}">
      <dgm:prSet/>
      <dgm:spPr/>
      <dgm:t>
        <a:bodyPr/>
        <a:lstStyle/>
        <a:p>
          <a:endParaRPr lang="es-ES"/>
        </a:p>
      </dgm:t>
    </dgm:pt>
    <dgm:pt modelId="{016CA27A-E2DA-4D49-B9B1-CA271B58BD85}">
      <dgm:prSet phldrT="[Texto]"/>
      <dgm:spPr/>
      <dgm:t>
        <a:bodyPr/>
        <a:lstStyle/>
        <a:p>
          <a:r>
            <a:rPr lang="es-ES" dirty="0" smtClean="0"/>
            <a:t>Reforma a la seguridad social</a:t>
          </a:r>
          <a:endParaRPr lang="es-ES" dirty="0"/>
        </a:p>
      </dgm:t>
    </dgm:pt>
    <dgm:pt modelId="{B87CAFD9-61F5-F04D-9ED5-54D2B5BED087}" type="parTrans" cxnId="{76677CE1-E6ED-5447-9BF3-CAD2AED7E06B}">
      <dgm:prSet/>
      <dgm:spPr/>
      <dgm:t>
        <a:bodyPr/>
        <a:lstStyle/>
        <a:p>
          <a:endParaRPr lang="es-ES"/>
        </a:p>
      </dgm:t>
    </dgm:pt>
    <dgm:pt modelId="{F8980397-DC32-584E-B914-58129BBC0534}" type="sibTrans" cxnId="{76677CE1-E6ED-5447-9BF3-CAD2AED7E06B}">
      <dgm:prSet/>
      <dgm:spPr/>
      <dgm:t>
        <a:bodyPr/>
        <a:lstStyle/>
        <a:p>
          <a:endParaRPr lang="es-ES"/>
        </a:p>
      </dgm:t>
    </dgm:pt>
    <dgm:pt modelId="{9070A05D-BB37-4D4F-8CAE-B7AAD43761D2}" type="pres">
      <dgm:prSet presAssocID="{8C59CA58-B62B-F54A-A84F-AA67D0EA070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BF6BBA4-673D-864A-8425-3D6074DFBCD3}" type="pres">
      <dgm:prSet presAssocID="{1A2F5310-FAB2-FE43-9AC9-C1C181EC47F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4425AA-6312-FC4D-B5C8-7969FCEEF5A0}" type="pres">
      <dgm:prSet presAssocID="{8440E4DB-59BD-114A-90E7-4A1F4F8C2225}" presName="sibTrans" presStyleCnt="0"/>
      <dgm:spPr/>
    </dgm:pt>
    <dgm:pt modelId="{3387F1F1-24FB-7547-A8DF-DA7FA663448A}" type="pres">
      <dgm:prSet presAssocID="{EE65E538-1C65-4840-A9FF-EF5B0D92F0E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3E9FF84-2F10-9844-8FDA-F6D8F34994A7}" type="pres">
      <dgm:prSet presAssocID="{E65F1AC0-E365-8C48-BF36-17884348AA34}" presName="sibTrans" presStyleCnt="0"/>
      <dgm:spPr/>
    </dgm:pt>
    <dgm:pt modelId="{8FCCF6B4-4A8B-6949-8F6D-7EF40F0D376E}" type="pres">
      <dgm:prSet presAssocID="{02F1CECA-58E4-6949-84D1-F205C63E65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68CD31-B677-8E47-8ACB-64F752DAE344}" type="pres">
      <dgm:prSet presAssocID="{312DEC82-75A7-CC49-8F13-C6A2A4AFD264}" presName="sibTrans" presStyleCnt="0"/>
      <dgm:spPr/>
    </dgm:pt>
    <dgm:pt modelId="{8059A259-462C-9243-B122-9A2A4A90CECF}" type="pres">
      <dgm:prSet presAssocID="{48C45C50-226B-D447-B065-9EF0960BE1F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34A45A-08CA-DB40-B56D-B368F5454EE9}" type="pres">
      <dgm:prSet presAssocID="{994BA3BE-E2E8-B345-8B66-B82B9FFC3F8B}" presName="sibTrans" presStyleCnt="0"/>
      <dgm:spPr/>
    </dgm:pt>
    <dgm:pt modelId="{996AD978-5EC3-824E-98C7-C9AC6A28E99F}" type="pres">
      <dgm:prSet presAssocID="{016CA27A-E2DA-4D49-B9B1-CA271B58BD8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090785B-D90F-3740-9480-F99B9BF7A74A}" type="presOf" srcId="{016CA27A-E2DA-4D49-B9B1-CA271B58BD85}" destId="{996AD978-5EC3-824E-98C7-C9AC6A28E99F}" srcOrd="0" destOrd="0" presId="urn:microsoft.com/office/officeart/2005/8/layout/default"/>
    <dgm:cxn modelId="{C118982C-31EB-F44E-A94E-B74F82C6E598}" type="presOf" srcId="{8C59CA58-B62B-F54A-A84F-AA67D0EA0706}" destId="{9070A05D-BB37-4D4F-8CAE-B7AAD43761D2}" srcOrd="0" destOrd="0" presId="urn:microsoft.com/office/officeart/2005/8/layout/default"/>
    <dgm:cxn modelId="{9634CAE2-D5A0-0244-A884-66E105B3B7A0}" type="presOf" srcId="{48C45C50-226B-D447-B065-9EF0960BE1F8}" destId="{8059A259-462C-9243-B122-9A2A4A90CECF}" srcOrd="0" destOrd="0" presId="urn:microsoft.com/office/officeart/2005/8/layout/default"/>
    <dgm:cxn modelId="{831B06E0-B51E-9A4A-9F1F-0E4D706A8CA1}" type="presOf" srcId="{02F1CECA-58E4-6949-84D1-F205C63E65A9}" destId="{8FCCF6B4-4A8B-6949-8F6D-7EF40F0D376E}" srcOrd="0" destOrd="0" presId="urn:microsoft.com/office/officeart/2005/8/layout/default"/>
    <dgm:cxn modelId="{0BEB85EE-FD42-404D-975A-FEC3683CB4E8}" srcId="{8C59CA58-B62B-F54A-A84F-AA67D0EA0706}" destId="{02F1CECA-58E4-6949-84D1-F205C63E65A9}" srcOrd="2" destOrd="0" parTransId="{3FFF6F5A-548F-1041-9D4B-4D55600C6E38}" sibTransId="{312DEC82-75A7-CC49-8F13-C6A2A4AFD264}"/>
    <dgm:cxn modelId="{F42C486B-A44E-404E-B5DF-A9C5902E97F8}" srcId="{8C59CA58-B62B-F54A-A84F-AA67D0EA0706}" destId="{1A2F5310-FAB2-FE43-9AC9-C1C181EC47F4}" srcOrd="0" destOrd="0" parTransId="{646FE130-654B-0D4E-BE4E-C10D4C060929}" sibTransId="{8440E4DB-59BD-114A-90E7-4A1F4F8C2225}"/>
    <dgm:cxn modelId="{91CDEFE8-9AE1-684C-90A1-0D6CEFBF4F65}" type="presOf" srcId="{EE65E538-1C65-4840-A9FF-EF5B0D92F0E4}" destId="{3387F1F1-24FB-7547-A8DF-DA7FA663448A}" srcOrd="0" destOrd="0" presId="urn:microsoft.com/office/officeart/2005/8/layout/default"/>
    <dgm:cxn modelId="{76677CE1-E6ED-5447-9BF3-CAD2AED7E06B}" srcId="{8C59CA58-B62B-F54A-A84F-AA67D0EA0706}" destId="{016CA27A-E2DA-4D49-B9B1-CA271B58BD85}" srcOrd="4" destOrd="0" parTransId="{B87CAFD9-61F5-F04D-9ED5-54D2B5BED087}" sibTransId="{F8980397-DC32-584E-B914-58129BBC0534}"/>
    <dgm:cxn modelId="{4DB33E55-9983-FC4B-BC01-A49DB2904EE0}" type="presOf" srcId="{1A2F5310-FAB2-FE43-9AC9-C1C181EC47F4}" destId="{EBF6BBA4-673D-864A-8425-3D6074DFBCD3}" srcOrd="0" destOrd="0" presId="urn:microsoft.com/office/officeart/2005/8/layout/default"/>
    <dgm:cxn modelId="{1651FF4D-2C47-D54C-92B7-F070D4853121}" srcId="{8C59CA58-B62B-F54A-A84F-AA67D0EA0706}" destId="{EE65E538-1C65-4840-A9FF-EF5B0D92F0E4}" srcOrd="1" destOrd="0" parTransId="{5077132C-3E08-5D46-9E7C-307DB8BB1E06}" sibTransId="{E65F1AC0-E365-8C48-BF36-17884348AA34}"/>
    <dgm:cxn modelId="{B8149858-4C02-B64D-A8D2-094A28CA6533}" srcId="{8C59CA58-B62B-F54A-A84F-AA67D0EA0706}" destId="{48C45C50-226B-D447-B065-9EF0960BE1F8}" srcOrd="3" destOrd="0" parTransId="{F21B2400-2316-AB4E-B14E-08ABB36FC5D3}" sibTransId="{994BA3BE-E2E8-B345-8B66-B82B9FFC3F8B}"/>
    <dgm:cxn modelId="{CC96A942-165A-D64A-A234-BA83495FCE76}" type="presParOf" srcId="{9070A05D-BB37-4D4F-8CAE-B7AAD43761D2}" destId="{EBF6BBA4-673D-864A-8425-3D6074DFBCD3}" srcOrd="0" destOrd="0" presId="urn:microsoft.com/office/officeart/2005/8/layout/default"/>
    <dgm:cxn modelId="{E0560573-CB1D-CE4F-9032-5E4690963777}" type="presParOf" srcId="{9070A05D-BB37-4D4F-8CAE-B7AAD43761D2}" destId="{164425AA-6312-FC4D-B5C8-7969FCEEF5A0}" srcOrd="1" destOrd="0" presId="urn:microsoft.com/office/officeart/2005/8/layout/default"/>
    <dgm:cxn modelId="{ED2134CD-1FC1-5E44-8D49-7174D6453570}" type="presParOf" srcId="{9070A05D-BB37-4D4F-8CAE-B7AAD43761D2}" destId="{3387F1F1-24FB-7547-A8DF-DA7FA663448A}" srcOrd="2" destOrd="0" presId="urn:microsoft.com/office/officeart/2005/8/layout/default"/>
    <dgm:cxn modelId="{066B9AD4-AD32-0F4E-812E-0A799383A8A7}" type="presParOf" srcId="{9070A05D-BB37-4D4F-8CAE-B7AAD43761D2}" destId="{43E9FF84-2F10-9844-8FDA-F6D8F34994A7}" srcOrd="3" destOrd="0" presId="urn:microsoft.com/office/officeart/2005/8/layout/default"/>
    <dgm:cxn modelId="{74CA439F-5D62-0743-9D3C-66CF9F45E4B6}" type="presParOf" srcId="{9070A05D-BB37-4D4F-8CAE-B7AAD43761D2}" destId="{8FCCF6B4-4A8B-6949-8F6D-7EF40F0D376E}" srcOrd="4" destOrd="0" presId="urn:microsoft.com/office/officeart/2005/8/layout/default"/>
    <dgm:cxn modelId="{FAB0AA7F-C949-3643-9C73-87C1DF004008}" type="presParOf" srcId="{9070A05D-BB37-4D4F-8CAE-B7AAD43761D2}" destId="{6168CD31-B677-8E47-8ACB-64F752DAE344}" srcOrd="5" destOrd="0" presId="urn:microsoft.com/office/officeart/2005/8/layout/default"/>
    <dgm:cxn modelId="{5D3ADB46-5039-4748-A3E3-260AF85E353B}" type="presParOf" srcId="{9070A05D-BB37-4D4F-8CAE-B7AAD43761D2}" destId="{8059A259-462C-9243-B122-9A2A4A90CECF}" srcOrd="6" destOrd="0" presId="urn:microsoft.com/office/officeart/2005/8/layout/default"/>
    <dgm:cxn modelId="{5FBF26DC-F031-F748-81E4-A1852DA0D3AB}" type="presParOf" srcId="{9070A05D-BB37-4D4F-8CAE-B7AAD43761D2}" destId="{4A34A45A-08CA-DB40-B56D-B368F5454EE9}" srcOrd="7" destOrd="0" presId="urn:microsoft.com/office/officeart/2005/8/layout/default"/>
    <dgm:cxn modelId="{E80B60F6-133A-0749-90E6-6BA0B29C576C}" type="presParOf" srcId="{9070A05D-BB37-4D4F-8CAE-B7AAD43761D2}" destId="{996AD978-5EC3-824E-98C7-C9AC6A28E99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13C5AD-CF67-AE4B-A519-8FE624EB05B7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B66002E-00FA-DF4C-A442-39C8F88D6F6E}">
      <dgm:prSet phldrT="[Texto]"/>
      <dgm:spPr/>
      <dgm:t>
        <a:bodyPr/>
        <a:lstStyle/>
        <a:p>
          <a:r>
            <a:rPr lang="es-ES" dirty="0" smtClean="0"/>
            <a:t>Abolieron licencias de importación</a:t>
          </a:r>
          <a:endParaRPr lang="es-ES" dirty="0"/>
        </a:p>
      </dgm:t>
    </dgm:pt>
    <dgm:pt modelId="{19AEB302-A158-774F-90FA-E26E191A5490}" type="parTrans" cxnId="{47393FCF-CE4F-D348-8A87-15BD8306FBD6}">
      <dgm:prSet/>
      <dgm:spPr/>
      <dgm:t>
        <a:bodyPr/>
        <a:lstStyle/>
        <a:p>
          <a:endParaRPr lang="es-ES"/>
        </a:p>
      </dgm:t>
    </dgm:pt>
    <dgm:pt modelId="{F0127C1B-37EB-3F4A-83BF-A72D2B3EEE45}" type="sibTrans" cxnId="{47393FCF-CE4F-D348-8A87-15BD8306FBD6}">
      <dgm:prSet/>
      <dgm:spPr/>
      <dgm:t>
        <a:bodyPr/>
        <a:lstStyle/>
        <a:p>
          <a:endParaRPr lang="es-ES"/>
        </a:p>
      </dgm:t>
    </dgm:pt>
    <dgm:pt modelId="{05C37EED-90E1-FC4F-8979-7A16D833AFBC}">
      <dgm:prSet phldrT="[Texto]"/>
      <dgm:spPr/>
      <dgm:t>
        <a:bodyPr/>
        <a:lstStyle/>
        <a:p>
          <a:r>
            <a:rPr lang="es-ES" dirty="0" smtClean="0"/>
            <a:t>Abolieron listas de productos prohibidos para importar </a:t>
          </a:r>
          <a:endParaRPr lang="es-ES" dirty="0"/>
        </a:p>
      </dgm:t>
    </dgm:pt>
    <dgm:pt modelId="{1EDDE392-904D-B148-B460-89CCD6FF1826}" type="parTrans" cxnId="{80D3BF91-6CC8-AE48-A367-983C27269AFB}">
      <dgm:prSet/>
      <dgm:spPr/>
      <dgm:t>
        <a:bodyPr/>
        <a:lstStyle/>
        <a:p>
          <a:endParaRPr lang="es-ES"/>
        </a:p>
      </dgm:t>
    </dgm:pt>
    <dgm:pt modelId="{22BAA247-CC5B-8B43-B802-9F381E875592}" type="sibTrans" cxnId="{80D3BF91-6CC8-AE48-A367-983C27269AFB}">
      <dgm:prSet/>
      <dgm:spPr/>
      <dgm:t>
        <a:bodyPr/>
        <a:lstStyle/>
        <a:p>
          <a:endParaRPr lang="es-ES"/>
        </a:p>
      </dgm:t>
    </dgm:pt>
    <dgm:pt modelId="{9F9F78A1-EAF0-E342-8DAB-A6801FCAE0CF}">
      <dgm:prSet phldrT="[Texto]"/>
      <dgm:spPr/>
      <dgm:t>
        <a:bodyPr/>
        <a:lstStyle/>
        <a:p>
          <a:r>
            <a:rPr lang="es-ES" dirty="0" smtClean="0"/>
            <a:t>Reducción de aranceles del 40% al 13%</a:t>
          </a:r>
          <a:endParaRPr lang="es-ES" dirty="0"/>
        </a:p>
      </dgm:t>
    </dgm:pt>
    <dgm:pt modelId="{6D639CF0-11B3-9140-BAA2-795633CC8861}" type="parTrans" cxnId="{CEFDDFA5-5B0E-9B4D-8848-47AC78AD2FAF}">
      <dgm:prSet/>
      <dgm:spPr/>
      <dgm:t>
        <a:bodyPr/>
        <a:lstStyle/>
        <a:p>
          <a:endParaRPr lang="es-ES"/>
        </a:p>
      </dgm:t>
    </dgm:pt>
    <dgm:pt modelId="{80760E9D-129F-144D-B728-6314A9B2B38C}" type="sibTrans" cxnId="{CEFDDFA5-5B0E-9B4D-8848-47AC78AD2FAF}">
      <dgm:prSet/>
      <dgm:spPr/>
      <dgm:t>
        <a:bodyPr/>
        <a:lstStyle/>
        <a:p>
          <a:endParaRPr lang="es-ES"/>
        </a:p>
      </dgm:t>
    </dgm:pt>
    <dgm:pt modelId="{D890F707-8AD4-5E48-847F-9FB89B251155}">
      <dgm:prSet phldrT="[Texto]"/>
      <dgm:spPr/>
      <dgm:t>
        <a:bodyPr/>
        <a:lstStyle/>
        <a:p>
          <a:r>
            <a:rPr lang="es-ES" dirty="0" smtClean="0"/>
            <a:t>Creo el ministerio  de comercio exterior</a:t>
          </a:r>
          <a:endParaRPr lang="es-ES" dirty="0"/>
        </a:p>
      </dgm:t>
    </dgm:pt>
    <dgm:pt modelId="{F6A8E6EE-1641-DC4B-BC83-494FC903C406}" type="parTrans" cxnId="{49D05F7A-82A4-5A40-8AC1-C44B400E3D6C}">
      <dgm:prSet/>
      <dgm:spPr/>
      <dgm:t>
        <a:bodyPr/>
        <a:lstStyle/>
        <a:p>
          <a:endParaRPr lang="es-ES"/>
        </a:p>
      </dgm:t>
    </dgm:pt>
    <dgm:pt modelId="{126419DC-D699-2B41-8161-33329F531BF0}" type="sibTrans" cxnId="{49D05F7A-82A4-5A40-8AC1-C44B400E3D6C}">
      <dgm:prSet/>
      <dgm:spPr/>
      <dgm:t>
        <a:bodyPr/>
        <a:lstStyle/>
        <a:p>
          <a:endParaRPr lang="es-ES"/>
        </a:p>
      </dgm:t>
    </dgm:pt>
    <dgm:pt modelId="{B600E944-4D7F-7F4C-A943-94F39900D22E}">
      <dgm:prSet phldrT="[Texto]"/>
      <dgm:spPr/>
      <dgm:t>
        <a:bodyPr/>
        <a:lstStyle/>
        <a:p>
          <a:r>
            <a:rPr lang="es-ES" dirty="0" smtClean="0"/>
            <a:t>Política de integración económica</a:t>
          </a:r>
          <a:endParaRPr lang="es-ES" dirty="0"/>
        </a:p>
      </dgm:t>
    </dgm:pt>
    <dgm:pt modelId="{954C410B-3A0F-EB48-8741-ED0E956B0FC2}" type="parTrans" cxnId="{E63E4A6F-7E2D-9348-9337-2F53764B085F}">
      <dgm:prSet/>
      <dgm:spPr/>
      <dgm:t>
        <a:bodyPr/>
        <a:lstStyle/>
        <a:p>
          <a:endParaRPr lang="es-ES"/>
        </a:p>
      </dgm:t>
    </dgm:pt>
    <dgm:pt modelId="{045AA027-D1DD-7548-8ABE-E5155D6AACD1}" type="sibTrans" cxnId="{E63E4A6F-7E2D-9348-9337-2F53764B085F}">
      <dgm:prSet/>
      <dgm:spPr/>
      <dgm:t>
        <a:bodyPr/>
        <a:lstStyle/>
        <a:p>
          <a:endParaRPr lang="es-ES"/>
        </a:p>
      </dgm:t>
    </dgm:pt>
    <dgm:pt modelId="{72D37437-96CF-BD48-A2C3-E8E8D38C1763}" type="pres">
      <dgm:prSet presAssocID="{5013C5AD-CF67-AE4B-A519-8FE624EB05B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B5C10B6-2E38-1744-B37E-2812C01DA344}" type="pres">
      <dgm:prSet presAssocID="{1B66002E-00FA-DF4C-A442-39C8F88D6F6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83CE72-BA13-694C-BF91-EF9FF341F71F}" type="pres">
      <dgm:prSet presAssocID="{F0127C1B-37EB-3F4A-83BF-A72D2B3EEE45}" presName="sibTrans" presStyleLbl="sibTrans2D1" presStyleIdx="0" presStyleCnt="5"/>
      <dgm:spPr/>
      <dgm:t>
        <a:bodyPr/>
        <a:lstStyle/>
        <a:p>
          <a:endParaRPr lang="es-ES"/>
        </a:p>
      </dgm:t>
    </dgm:pt>
    <dgm:pt modelId="{F1EF77F9-51B4-F140-8CEB-EA04BC753980}" type="pres">
      <dgm:prSet presAssocID="{F0127C1B-37EB-3F4A-83BF-A72D2B3EEE45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FBE5F09D-83F3-B246-98AD-B13C6A0C8649}" type="pres">
      <dgm:prSet presAssocID="{05C37EED-90E1-FC4F-8979-7A16D833AFB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48A39F-B27C-5948-B2DD-BE52C65A106D}" type="pres">
      <dgm:prSet presAssocID="{22BAA247-CC5B-8B43-B802-9F381E875592}" presName="sibTrans" presStyleLbl="sibTrans2D1" presStyleIdx="1" presStyleCnt="5"/>
      <dgm:spPr/>
      <dgm:t>
        <a:bodyPr/>
        <a:lstStyle/>
        <a:p>
          <a:endParaRPr lang="es-ES"/>
        </a:p>
      </dgm:t>
    </dgm:pt>
    <dgm:pt modelId="{CA8F7BB3-E422-FE48-B14D-05246CB3DE5A}" type="pres">
      <dgm:prSet presAssocID="{22BAA247-CC5B-8B43-B802-9F381E875592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9031BD1A-3CAC-E940-A914-978A1499470F}" type="pres">
      <dgm:prSet presAssocID="{9F9F78A1-EAF0-E342-8DAB-A6801FCAE0C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5933C6-3EC8-4047-8202-1FE0F90074AD}" type="pres">
      <dgm:prSet presAssocID="{80760E9D-129F-144D-B728-6314A9B2B38C}" presName="sibTrans" presStyleLbl="sibTrans2D1" presStyleIdx="2" presStyleCnt="5"/>
      <dgm:spPr/>
      <dgm:t>
        <a:bodyPr/>
        <a:lstStyle/>
        <a:p>
          <a:endParaRPr lang="es-ES"/>
        </a:p>
      </dgm:t>
    </dgm:pt>
    <dgm:pt modelId="{BD5B9FA9-E4C3-9D4B-98FF-EEEC625F3F2A}" type="pres">
      <dgm:prSet presAssocID="{80760E9D-129F-144D-B728-6314A9B2B38C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A1A958C5-E6B3-2043-BE59-08BDDB60F28B}" type="pres">
      <dgm:prSet presAssocID="{D890F707-8AD4-5E48-847F-9FB89B25115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3E5BBF-9CC6-7E46-A8C1-93BDBA8FE2CF}" type="pres">
      <dgm:prSet presAssocID="{126419DC-D699-2B41-8161-33329F531BF0}" presName="sibTrans" presStyleLbl="sibTrans2D1" presStyleIdx="3" presStyleCnt="5"/>
      <dgm:spPr/>
      <dgm:t>
        <a:bodyPr/>
        <a:lstStyle/>
        <a:p>
          <a:endParaRPr lang="es-ES"/>
        </a:p>
      </dgm:t>
    </dgm:pt>
    <dgm:pt modelId="{E9A512EB-CBDF-2246-AD23-734F6A085B05}" type="pres">
      <dgm:prSet presAssocID="{126419DC-D699-2B41-8161-33329F531BF0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7526BE91-2471-2C45-963C-6C098AFEECE7}" type="pres">
      <dgm:prSet presAssocID="{B600E944-4D7F-7F4C-A943-94F39900D22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BB5A5B-ADC7-9B45-BE6D-07066FE7A81F}" type="pres">
      <dgm:prSet presAssocID="{045AA027-D1DD-7548-8ABE-E5155D6AACD1}" presName="sibTrans" presStyleLbl="sibTrans2D1" presStyleIdx="4" presStyleCnt="5"/>
      <dgm:spPr/>
      <dgm:t>
        <a:bodyPr/>
        <a:lstStyle/>
        <a:p>
          <a:endParaRPr lang="es-ES"/>
        </a:p>
      </dgm:t>
    </dgm:pt>
    <dgm:pt modelId="{81D91487-F936-3341-83F2-81AB34043C01}" type="pres">
      <dgm:prSet presAssocID="{045AA027-D1DD-7548-8ABE-E5155D6AACD1}" presName="connectorText" presStyleLbl="sibTrans2D1" presStyleIdx="4" presStyleCnt="5"/>
      <dgm:spPr/>
      <dgm:t>
        <a:bodyPr/>
        <a:lstStyle/>
        <a:p>
          <a:endParaRPr lang="es-ES"/>
        </a:p>
      </dgm:t>
    </dgm:pt>
  </dgm:ptLst>
  <dgm:cxnLst>
    <dgm:cxn modelId="{EA5267CC-01CD-5143-9277-11F00D09BD26}" type="presOf" srcId="{1B66002E-00FA-DF4C-A442-39C8F88D6F6E}" destId="{FB5C10B6-2E38-1744-B37E-2812C01DA344}" srcOrd="0" destOrd="0" presId="urn:microsoft.com/office/officeart/2005/8/layout/cycle2"/>
    <dgm:cxn modelId="{259CDAEF-400A-3147-A19D-51D5F28486F0}" type="presOf" srcId="{80760E9D-129F-144D-B728-6314A9B2B38C}" destId="{9D5933C6-3EC8-4047-8202-1FE0F90074AD}" srcOrd="0" destOrd="0" presId="urn:microsoft.com/office/officeart/2005/8/layout/cycle2"/>
    <dgm:cxn modelId="{E63E4A6F-7E2D-9348-9337-2F53764B085F}" srcId="{5013C5AD-CF67-AE4B-A519-8FE624EB05B7}" destId="{B600E944-4D7F-7F4C-A943-94F39900D22E}" srcOrd="4" destOrd="0" parTransId="{954C410B-3A0F-EB48-8741-ED0E956B0FC2}" sibTransId="{045AA027-D1DD-7548-8ABE-E5155D6AACD1}"/>
    <dgm:cxn modelId="{49D05F7A-82A4-5A40-8AC1-C44B400E3D6C}" srcId="{5013C5AD-CF67-AE4B-A519-8FE624EB05B7}" destId="{D890F707-8AD4-5E48-847F-9FB89B251155}" srcOrd="3" destOrd="0" parTransId="{F6A8E6EE-1641-DC4B-BC83-494FC903C406}" sibTransId="{126419DC-D699-2B41-8161-33329F531BF0}"/>
    <dgm:cxn modelId="{5BB9D147-A149-1045-BD74-2D0C08DFE071}" type="presOf" srcId="{126419DC-D699-2B41-8161-33329F531BF0}" destId="{E9A512EB-CBDF-2246-AD23-734F6A085B05}" srcOrd="1" destOrd="0" presId="urn:microsoft.com/office/officeart/2005/8/layout/cycle2"/>
    <dgm:cxn modelId="{6B8786D0-4783-5945-ACE5-86DDCB533A65}" type="presOf" srcId="{045AA027-D1DD-7548-8ABE-E5155D6AACD1}" destId="{B9BB5A5B-ADC7-9B45-BE6D-07066FE7A81F}" srcOrd="0" destOrd="0" presId="urn:microsoft.com/office/officeart/2005/8/layout/cycle2"/>
    <dgm:cxn modelId="{80D3BF91-6CC8-AE48-A367-983C27269AFB}" srcId="{5013C5AD-CF67-AE4B-A519-8FE624EB05B7}" destId="{05C37EED-90E1-FC4F-8979-7A16D833AFBC}" srcOrd="1" destOrd="0" parTransId="{1EDDE392-904D-B148-B460-89CCD6FF1826}" sibTransId="{22BAA247-CC5B-8B43-B802-9F381E875592}"/>
    <dgm:cxn modelId="{92C0F301-A1D1-C346-95E8-8CB607A527C4}" type="presOf" srcId="{126419DC-D699-2B41-8161-33329F531BF0}" destId="{2F3E5BBF-9CC6-7E46-A8C1-93BDBA8FE2CF}" srcOrd="0" destOrd="0" presId="urn:microsoft.com/office/officeart/2005/8/layout/cycle2"/>
    <dgm:cxn modelId="{F42D4CDE-F237-7049-8DA0-F868D95762D6}" type="presOf" srcId="{22BAA247-CC5B-8B43-B802-9F381E875592}" destId="{AE48A39F-B27C-5948-B2DD-BE52C65A106D}" srcOrd="0" destOrd="0" presId="urn:microsoft.com/office/officeart/2005/8/layout/cycle2"/>
    <dgm:cxn modelId="{76B9833C-052F-524F-955C-6154DB01E1A6}" type="presOf" srcId="{D890F707-8AD4-5E48-847F-9FB89B251155}" destId="{A1A958C5-E6B3-2043-BE59-08BDDB60F28B}" srcOrd="0" destOrd="0" presId="urn:microsoft.com/office/officeart/2005/8/layout/cycle2"/>
    <dgm:cxn modelId="{27E18BBC-67BB-7E44-9AE3-57CB523CC808}" type="presOf" srcId="{5013C5AD-CF67-AE4B-A519-8FE624EB05B7}" destId="{72D37437-96CF-BD48-A2C3-E8E8D38C1763}" srcOrd="0" destOrd="0" presId="urn:microsoft.com/office/officeart/2005/8/layout/cycle2"/>
    <dgm:cxn modelId="{FD2C72A8-5A62-E847-9764-31ADDE4D0935}" type="presOf" srcId="{B600E944-4D7F-7F4C-A943-94F39900D22E}" destId="{7526BE91-2471-2C45-963C-6C098AFEECE7}" srcOrd="0" destOrd="0" presId="urn:microsoft.com/office/officeart/2005/8/layout/cycle2"/>
    <dgm:cxn modelId="{032F65C3-C48A-6D4E-B5BC-C89152384560}" type="presOf" srcId="{05C37EED-90E1-FC4F-8979-7A16D833AFBC}" destId="{FBE5F09D-83F3-B246-98AD-B13C6A0C8649}" srcOrd="0" destOrd="0" presId="urn:microsoft.com/office/officeart/2005/8/layout/cycle2"/>
    <dgm:cxn modelId="{D0BEFD6A-9D71-0341-84AB-BE446E362683}" type="presOf" srcId="{9F9F78A1-EAF0-E342-8DAB-A6801FCAE0CF}" destId="{9031BD1A-3CAC-E940-A914-978A1499470F}" srcOrd="0" destOrd="0" presId="urn:microsoft.com/office/officeart/2005/8/layout/cycle2"/>
    <dgm:cxn modelId="{CEFDDFA5-5B0E-9B4D-8848-47AC78AD2FAF}" srcId="{5013C5AD-CF67-AE4B-A519-8FE624EB05B7}" destId="{9F9F78A1-EAF0-E342-8DAB-A6801FCAE0CF}" srcOrd="2" destOrd="0" parTransId="{6D639CF0-11B3-9140-BAA2-795633CC8861}" sibTransId="{80760E9D-129F-144D-B728-6314A9B2B38C}"/>
    <dgm:cxn modelId="{2127C3B8-2DA5-3B42-A16B-6C688FC81318}" type="presOf" srcId="{F0127C1B-37EB-3F4A-83BF-A72D2B3EEE45}" destId="{FA83CE72-BA13-694C-BF91-EF9FF341F71F}" srcOrd="0" destOrd="0" presId="urn:microsoft.com/office/officeart/2005/8/layout/cycle2"/>
    <dgm:cxn modelId="{607CEC2F-FCC5-304E-A187-89656F889DC1}" type="presOf" srcId="{80760E9D-129F-144D-B728-6314A9B2B38C}" destId="{BD5B9FA9-E4C3-9D4B-98FF-EEEC625F3F2A}" srcOrd="1" destOrd="0" presId="urn:microsoft.com/office/officeart/2005/8/layout/cycle2"/>
    <dgm:cxn modelId="{14732B51-BBAA-3443-AD15-00EB72651604}" type="presOf" srcId="{045AA027-D1DD-7548-8ABE-E5155D6AACD1}" destId="{81D91487-F936-3341-83F2-81AB34043C01}" srcOrd="1" destOrd="0" presId="urn:microsoft.com/office/officeart/2005/8/layout/cycle2"/>
    <dgm:cxn modelId="{65C9947B-6A3B-4449-9CE5-3746244C02DF}" type="presOf" srcId="{22BAA247-CC5B-8B43-B802-9F381E875592}" destId="{CA8F7BB3-E422-FE48-B14D-05246CB3DE5A}" srcOrd="1" destOrd="0" presId="urn:microsoft.com/office/officeart/2005/8/layout/cycle2"/>
    <dgm:cxn modelId="{C11A2484-9933-CC4F-954F-B9BB3A799A87}" type="presOf" srcId="{F0127C1B-37EB-3F4A-83BF-A72D2B3EEE45}" destId="{F1EF77F9-51B4-F140-8CEB-EA04BC753980}" srcOrd="1" destOrd="0" presId="urn:microsoft.com/office/officeart/2005/8/layout/cycle2"/>
    <dgm:cxn modelId="{47393FCF-CE4F-D348-8A87-15BD8306FBD6}" srcId="{5013C5AD-CF67-AE4B-A519-8FE624EB05B7}" destId="{1B66002E-00FA-DF4C-A442-39C8F88D6F6E}" srcOrd="0" destOrd="0" parTransId="{19AEB302-A158-774F-90FA-E26E191A5490}" sibTransId="{F0127C1B-37EB-3F4A-83BF-A72D2B3EEE45}"/>
    <dgm:cxn modelId="{767326E5-0B9F-4E4D-9A39-A1B2F6A409CB}" type="presParOf" srcId="{72D37437-96CF-BD48-A2C3-E8E8D38C1763}" destId="{FB5C10B6-2E38-1744-B37E-2812C01DA344}" srcOrd="0" destOrd="0" presId="urn:microsoft.com/office/officeart/2005/8/layout/cycle2"/>
    <dgm:cxn modelId="{271A5510-7652-4C4C-A556-62D3529B4DAB}" type="presParOf" srcId="{72D37437-96CF-BD48-A2C3-E8E8D38C1763}" destId="{FA83CE72-BA13-694C-BF91-EF9FF341F71F}" srcOrd="1" destOrd="0" presId="urn:microsoft.com/office/officeart/2005/8/layout/cycle2"/>
    <dgm:cxn modelId="{9321EC5E-856F-9843-96B4-5E680DFE0577}" type="presParOf" srcId="{FA83CE72-BA13-694C-BF91-EF9FF341F71F}" destId="{F1EF77F9-51B4-F140-8CEB-EA04BC753980}" srcOrd="0" destOrd="0" presId="urn:microsoft.com/office/officeart/2005/8/layout/cycle2"/>
    <dgm:cxn modelId="{ED512297-AE1E-DB42-BABF-3B9B73BB6BA4}" type="presParOf" srcId="{72D37437-96CF-BD48-A2C3-E8E8D38C1763}" destId="{FBE5F09D-83F3-B246-98AD-B13C6A0C8649}" srcOrd="2" destOrd="0" presId="urn:microsoft.com/office/officeart/2005/8/layout/cycle2"/>
    <dgm:cxn modelId="{314BFDFB-9B43-964C-A617-4F926D5A6412}" type="presParOf" srcId="{72D37437-96CF-BD48-A2C3-E8E8D38C1763}" destId="{AE48A39F-B27C-5948-B2DD-BE52C65A106D}" srcOrd="3" destOrd="0" presId="urn:microsoft.com/office/officeart/2005/8/layout/cycle2"/>
    <dgm:cxn modelId="{EFFDE001-55F2-424B-BCC6-48D68C6882DC}" type="presParOf" srcId="{AE48A39F-B27C-5948-B2DD-BE52C65A106D}" destId="{CA8F7BB3-E422-FE48-B14D-05246CB3DE5A}" srcOrd="0" destOrd="0" presId="urn:microsoft.com/office/officeart/2005/8/layout/cycle2"/>
    <dgm:cxn modelId="{2B70F8F2-86A6-BD42-A92E-4DC2A7955E43}" type="presParOf" srcId="{72D37437-96CF-BD48-A2C3-E8E8D38C1763}" destId="{9031BD1A-3CAC-E940-A914-978A1499470F}" srcOrd="4" destOrd="0" presId="urn:microsoft.com/office/officeart/2005/8/layout/cycle2"/>
    <dgm:cxn modelId="{3F75C677-E1D5-254F-9F3C-BBFBBED94B0B}" type="presParOf" srcId="{72D37437-96CF-BD48-A2C3-E8E8D38C1763}" destId="{9D5933C6-3EC8-4047-8202-1FE0F90074AD}" srcOrd="5" destOrd="0" presId="urn:microsoft.com/office/officeart/2005/8/layout/cycle2"/>
    <dgm:cxn modelId="{213BA15A-7A85-5840-A2B8-E740394841F3}" type="presParOf" srcId="{9D5933C6-3EC8-4047-8202-1FE0F90074AD}" destId="{BD5B9FA9-E4C3-9D4B-98FF-EEEC625F3F2A}" srcOrd="0" destOrd="0" presId="urn:microsoft.com/office/officeart/2005/8/layout/cycle2"/>
    <dgm:cxn modelId="{F8141C3E-9F7C-1241-9A5B-89A3169C263E}" type="presParOf" srcId="{72D37437-96CF-BD48-A2C3-E8E8D38C1763}" destId="{A1A958C5-E6B3-2043-BE59-08BDDB60F28B}" srcOrd="6" destOrd="0" presId="urn:microsoft.com/office/officeart/2005/8/layout/cycle2"/>
    <dgm:cxn modelId="{7E97123C-34E7-E648-9A57-B543850952A9}" type="presParOf" srcId="{72D37437-96CF-BD48-A2C3-E8E8D38C1763}" destId="{2F3E5BBF-9CC6-7E46-A8C1-93BDBA8FE2CF}" srcOrd="7" destOrd="0" presId="urn:microsoft.com/office/officeart/2005/8/layout/cycle2"/>
    <dgm:cxn modelId="{9F833AEC-DB43-2249-936C-E376407D58C4}" type="presParOf" srcId="{2F3E5BBF-9CC6-7E46-A8C1-93BDBA8FE2CF}" destId="{E9A512EB-CBDF-2246-AD23-734F6A085B05}" srcOrd="0" destOrd="0" presId="urn:microsoft.com/office/officeart/2005/8/layout/cycle2"/>
    <dgm:cxn modelId="{F176C377-14C1-F544-8C58-867ECF68B901}" type="presParOf" srcId="{72D37437-96CF-BD48-A2C3-E8E8D38C1763}" destId="{7526BE91-2471-2C45-963C-6C098AFEECE7}" srcOrd="8" destOrd="0" presId="urn:microsoft.com/office/officeart/2005/8/layout/cycle2"/>
    <dgm:cxn modelId="{1CF48474-21CF-3A49-9F15-1C5CAC0C485B}" type="presParOf" srcId="{72D37437-96CF-BD48-A2C3-E8E8D38C1763}" destId="{B9BB5A5B-ADC7-9B45-BE6D-07066FE7A81F}" srcOrd="9" destOrd="0" presId="urn:microsoft.com/office/officeart/2005/8/layout/cycle2"/>
    <dgm:cxn modelId="{EDF93447-C685-F446-8933-50DC4EB70CBB}" type="presParOf" srcId="{B9BB5A5B-ADC7-9B45-BE6D-07066FE7A81F}" destId="{81D91487-F936-3341-83F2-81AB34043C0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0614D8-ABFA-BF4F-A2DD-2A9D8FA95041}" type="doc">
      <dgm:prSet loTypeId="urn:microsoft.com/office/officeart/2005/8/layout/cycle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FC9425B-55F5-6844-B84B-D3CE0E387D51}">
      <dgm:prSet phldrT="[Texto]"/>
      <dgm:spPr/>
      <dgm:t>
        <a:bodyPr/>
        <a:lstStyle/>
        <a:p>
          <a:r>
            <a:rPr lang="es-ES" dirty="0" smtClean="0"/>
            <a:t>Eliminaron medidas favorables a trabajadores</a:t>
          </a:r>
          <a:endParaRPr lang="es-ES" dirty="0"/>
        </a:p>
      </dgm:t>
    </dgm:pt>
    <dgm:pt modelId="{40A5E9D6-DAE2-604E-BD0C-840EB71A7D52}" type="parTrans" cxnId="{3D8316D4-7A36-E64B-AE1D-70D8CF6493D9}">
      <dgm:prSet/>
      <dgm:spPr/>
      <dgm:t>
        <a:bodyPr/>
        <a:lstStyle/>
        <a:p>
          <a:endParaRPr lang="es-ES"/>
        </a:p>
      </dgm:t>
    </dgm:pt>
    <dgm:pt modelId="{1FCB6303-B6BC-E047-81F3-00E753AA2AA2}" type="sibTrans" cxnId="{3D8316D4-7A36-E64B-AE1D-70D8CF6493D9}">
      <dgm:prSet/>
      <dgm:spPr/>
      <dgm:t>
        <a:bodyPr/>
        <a:lstStyle/>
        <a:p>
          <a:endParaRPr lang="es-ES"/>
        </a:p>
      </dgm:t>
    </dgm:pt>
    <dgm:pt modelId="{C3EB9771-EFDA-9245-8138-3FEB46ADE802}">
      <dgm:prSet phldrT="[Texto]"/>
      <dgm:spPr/>
      <dgm:t>
        <a:bodyPr/>
        <a:lstStyle/>
        <a:p>
          <a:r>
            <a:rPr lang="es-ES" dirty="0" smtClean="0"/>
            <a:t>Se elimino la retroactividad de las cesantías</a:t>
          </a:r>
          <a:endParaRPr lang="es-ES" dirty="0"/>
        </a:p>
      </dgm:t>
    </dgm:pt>
    <dgm:pt modelId="{9399FEFA-7FE5-234D-9E26-FBBC16D14DB4}" type="parTrans" cxnId="{AA0AC77C-E9B4-CB44-997B-55BB21F64334}">
      <dgm:prSet/>
      <dgm:spPr/>
      <dgm:t>
        <a:bodyPr/>
        <a:lstStyle/>
        <a:p>
          <a:endParaRPr lang="es-ES"/>
        </a:p>
      </dgm:t>
    </dgm:pt>
    <dgm:pt modelId="{24354133-27B3-384A-9A9F-C179474238C3}" type="sibTrans" cxnId="{AA0AC77C-E9B4-CB44-997B-55BB21F64334}">
      <dgm:prSet/>
      <dgm:spPr/>
      <dgm:t>
        <a:bodyPr/>
        <a:lstStyle/>
        <a:p>
          <a:endParaRPr lang="es-ES"/>
        </a:p>
      </dgm:t>
    </dgm:pt>
    <dgm:pt modelId="{FE261F64-6A66-954E-AEC3-6DFE6724F863}">
      <dgm:prSet phldrT="[Texto]"/>
      <dgm:spPr/>
      <dgm:t>
        <a:bodyPr/>
        <a:lstStyle/>
        <a:p>
          <a:r>
            <a:rPr lang="es-ES" dirty="0" smtClean="0"/>
            <a:t>Crearon fondos de cesantías</a:t>
          </a:r>
          <a:endParaRPr lang="es-ES" dirty="0"/>
        </a:p>
      </dgm:t>
    </dgm:pt>
    <dgm:pt modelId="{B2F6D751-3066-AD43-BAEA-674A6B22E4D2}" type="parTrans" cxnId="{E5B1E350-015A-0747-AE64-5E9FA4F322DD}">
      <dgm:prSet/>
      <dgm:spPr/>
      <dgm:t>
        <a:bodyPr/>
        <a:lstStyle/>
        <a:p>
          <a:endParaRPr lang="es-ES"/>
        </a:p>
      </dgm:t>
    </dgm:pt>
    <dgm:pt modelId="{06B1FCD4-AF31-5B42-98EC-8A9F4937DEAD}" type="sibTrans" cxnId="{E5B1E350-015A-0747-AE64-5E9FA4F322DD}">
      <dgm:prSet/>
      <dgm:spPr/>
      <dgm:t>
        <a:bodyPr/>
        <a:lstStyle/>
        <a:p>
          <a:endParaRPr lang="es-ES"/>
        </a:p>
      </dgm:t>
    </dgm:pt>
    <dgm:pt modelId="{EA25F0B0-05C4-674E-85EF-5465409466D1}">
      <dgm:prSet phldrT="[Texto]"/>
      <dgm:spPr/>
      <dgm:t>
        <a:bodyPr/>
        <a:lstStyle/>
        <a:p>
          <a:r>
            <a:rPr lang="es-ES" dirty="0" smtClean="0"/>
            <a:t>Creo el sistema de salario integral</a:t>
          </a:r>
          <a:endParaRPr lang="es-ES" dirty="0"/>
        </a:p>
      </dgm:t>
    </dgm:pt>
    <dgm:pt modelId="{4A33E1FC-B8F9-AD44-9CAD-7E0DE1EA7C2F}" type="parTrans" cxnId="{75B455F2-519E-8A47-8B15-AAA670494EF2}">
      <dgm:prSet/>
      <dgm:spPr/>
      <dgm:t>
        <a:bodyPr/>
        <a:lstStyle/>
        <a:p>
          <a:endParaRPr lang="es-ES"/>
        </a:p>
      </dgm:t>
    </dgm:pt>
    <dgm:pt modelId="{133DC59B-027D-9044-875B-A8AFED606787}" type="sibTrans" cxnId="{75B455F2-519E-8A47-8B15-AAA670494EF2}">
      <dgm:prSet/>
      <dgm:spPr/>
      <dgm:t>
        <a:bodyPr/>
        <a:lstStyle/>
        <a:p>
          <a:endParaRPr lang="es-ES"/>
        </a:p>
      </dgm:t>
    </dgm:pt>
    <dgm:pt modelId="{AEBF7D3F-D876-A845-AB7D-CE8524521ECE}">
      <dgm:prSet phldrT="[Texto]"/>
      <dgm:spPr/>
      <dgm:t>
        <a:bodyPr/>
        <a:lstStyle/>
        <a:p>
          <a:r>
            <a:rPr lang="es-ES" dirty="0" smtClean="0"/>
            <a:t>Elimino bonos y primas especiales del salario</a:t>
          </a:r>
          <a:endParaRPr lang="es-ES" dirty="0"/>
        </a:p>
      </dgm:t>
    </dgm:pt>
    <dgm:pt modelId="{ED093FA5-D737-7146-B0A5-AAAE4A8F2A5B}" type="parTrans" cxnId="{DECEE7C5-D3DA-2140-B1F9-5E12F1D437FE}">
      <dgm:prSet/>
      <dgm:spPr/>
      <dgm:t>
        <a:bodyPr/>
        <a:lstStyle/>
        <a:p>
          <a:endParaRPr lang="es-ES"/>
        </a:p>
      </dgm:t>
    </dgm:pt>
    <dgm:pt modelId="{74D168F7-2E8D-9E40-84C0-248947CDA0E2}" type="sibTrans" cxnId="{DECEE7C5-D3DA-2140-B1F9-5E12F1D437FE}">
      <dgm:prSet/>
      <dgm:spPr/>
      <dgm:t>
        <a:bodyPr/>
        <a:lstStyle/>
        <a:p>
          <a:endParaRPr lang="es-ES"/>
        </a:p>
      </dgm:t>
    </dgm:pt>
    <dgm:pt modelId="{57554FA3-CD80-6542-B293-B1AFC2084DE6}" type="pres">
      <dgm:prSet presAssocID="{340614D8-ABFA-BF4F-A2DD-2A9D8FA9504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52F39F2-374D-8E46-8808-6F2EF5B3F69F}" type="pres">
      <dgm:prSet presAssocID="{0FC9425B-55F5-6844-B84B-D3CE0E387D5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B7A910-5AEB-0A48-A23D-6B7DFC43A4B0}" type="pres">
      <dgm:prSet presAssocID="{0FC9425B-55F5-6844-B84B-D3CE0E387D51}" presName="spNode" presStyleCnt="0"/>
      <dgm:spPr/>
    </dgm:pt>
    <dgm:pt modelId="{4ACDDAEA-CDAB-5F43-AFBC-4162F0A2EE3E}" type="pres">
      <dgm:prSet presAssocID="{1FCB6303-B6BC-E047-81F3-00E753AA2AA2}" presName="sibTrans" presStyleLbl="sibTrans1D1" presStyleIdx="0" presStyleCnt="5"/>
      <dgm:spPr/>
      <dgm:t>
        <a:bodyPr/>
        <a:lstStyle/>
        <a:p>
          <a:endParaRPr lang="es-ES"/>
        </a:p>
      </dgm:t>
    </dgm:pt>
    <dgm:pt modelId="{41CA57F9-03ED-1C45-BB67-A148272FA5B5}" type="pres">
      <dgm:prSet presAssocID="{C3EB9771-EFDA-9245-8138-3FEB46ADE80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8411B4-CBDB-134B-A886-1A602BB2F88C}" type="pres">
      <dgm:prSet presAssocID="{C3EB9771-EFDA-9245-8138-3FEB46ADE802}" presName="spNode" presStyleCnt="0"/>
      <dgm:spPr/>
    </dgm:pt>
    <dgm:pt modelId="{1D434A68-C390-AF49-97B0-B10FA60AA19A}" type="pres">
      <dgm:prSet presAssocID="{24354133-27B3-384A-9A9F-C179474238C3}" presName="sibTrans" presStyleLbl="sibTrans1D1" presStyleIdx="1" presStyleCnt="5"/>
      <dgm:spPr/>
      <dgm:t>
        <a:bodyPr/>
        <a:lstStyle/>
        <a:p>
          <a:endParaRPr lang="es-ES"/>
        </a:p>
      </dgm:t>
    </dgm:pt>
    <dgm:pt modelId="{B6BBC3DF-6D5D-CD4C-B34D-B906E6C7B1FF}" type="pres">
      <dgm:prSet presAssocID="{FE261F64-6A66-954E-AEC3-6DFE6724F86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117B8B-1AA7-DA48-8B95-938B2188B288}" type="pres">
      <dgm:prSet presAssocID="{FE261F64-6A66-954E-AEC3-6DFE6724F863}" presName="spNode" presStyleCnt="0"/>
      <dgm:spPr/>
    </dgm:pt>
    <dgm:pt modelId="{A0420AC1-7FFF-7E47-90E9-26D577BC44A5}" type="pres">
      <dgm:prSet presAssocID="{06B1FCD4-AF31-5B42-98EC-8A9F4937DEAD}" presName="sibTrans" presStyleLbl="sibTrans1D1" presStyleIdx="2" presStyleCnt="5"/>
      <dgm:spPr/>
      <dgm:t>
        <a:bodyPr/>
        <a:lstStyle/>
        <a:p>
          <a:endParaRPr lang="es-ES"/>
        </a:p>
      </dgm:t>
    </dgm:pt>
    <dgm:pt modelId="{3D3050FF-DE15-C642-8F06-41D9711BBFFC}" type="pres">
      <dgm:prSet presAssocID="{EA25F0B0-05C4-674E-85EF-5465409466D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339D3BB-4EFA-ED48-99E7-75C5218B5965}" type="pres">
      <dgm:prSet presAssocID="{EA25F0B0-05C4-674E-85EF-5465409466D1}" presName="spNode" presStyleCnt="0"/>
      <dgm:spPr/>
    </dgm:pt>
    <dgm:pt modelId="{380328B8-3725-0442-9158-E8F3C6D75CB9}" type="pres">
      <dgm:prSet presAssocID="{133DC59B-027D-9044-875B-A8AFED606787}" presName="sibTrans" presStyleLbl="sibTrans1D1" presStyleIdx="3" presStyleCnt="5"/>
      <dgm:spPr/>
      <dgm:t>
        <a:bodyPr/>
        <a:lstStyle/>
        <a:p>
          <a:endParaRPr lang="es-ES"/>
        </a:p>
      </dgm:t>
    </dgm:pt>
    <dgm:pt modelId="{A2D0A163-56F9-F949-9466-1B53D490BFF3}" type="pres">
      <dgm:prSet presAssocID="{AEBF7D3F-D876-A845-AB7D-CE8524521EC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341B23-CA78-AD4D-B0F8-2BF3C42FEE62}" type="pres">
      <dgm:prSet presAssocID="{AEBF7D3F-D876-A845-AB7D-CE8524521ECE}" presName="spNode" presStyleCnt="0"/>
      <dgm:spPr/>
    </dgm:pt>
    <dgm:pt modelId="{C015720B-6B29-C047-9FD7-92B45F5E1F24}" type="pres">
      <dgm:prSet presAssocID="{74D168F7-2E8D-9E40-84C0-248947CDA0E2}" presName="sibTrans" presStyleLbl="sibTrans1D1" presStyleIdx="4" presStyleCnt="5"/>
      <dgm:spPr/>
      <dgm:t>
        <a:bodyPr/>
        <a:lstStyle/>
        <a:p>
          <a:endParaRPr lang="es-ES"/>
        </a:p>
      </dgm:t>
    </dgm:pt>
  </dgm:ptLst>
  <dgm:cxnLst>
    <dgm:cxn modelId="{AD0FDF8C-1143-3C4C-9D77-2A21540089A5}" type="presOf" srcId="{C3EB9771-EFDA-9245-8138-3FEB46ADE802}" destId="{41CA57F9-03ED-1C45-BB67-A148272FA5B5}" srcOrd="0" destOrd="0" presId="urn:microsoft.com/office/officeart/2005/8/layout/cycle5"/>
    <dgm:cxn modelId="{E5B1E350-015A-0747-AE64-5E9FA4F322DD}" srcId="{340614D8-ABFA-BF4F-A2DD-2A9D8FA95041}" destId="{FE261F64-6A66-954E-AEC3-6DFE6724F863}" srcOrd="2" destOrd="0" parTransId="{B2F6D751-3066-AD43-BAEA-674A6B22E4D2}" sibTransId="{06B1FCD4-AF31-5B42-98EC-8A9F4937DEAD}"/>
    <dgm:cxn modelId="{43EA4DEA-B97E-9F4C-B683-2C8B783B52A7}" type="presOf" srcId="{340614D8-ABFA-BF4F-A2DD-2A9D8FA95041}" destId="{57554FA3-CD80-6542-B293-B1AFC2084DE6}" srcOrd="0" destOrd="0" presId="urn:microsoft.com/office/officeart/2005/8/layout/cycle5"/>
    <dgm:cxn modelId="{B3D6E2B6-1BA4-1F43-B5E7-36AED4CAE8B0}" type="presOf" srcId="{06B1FCD4-AF31-5B42-98EC-8A9F4937DEAD}" destId="{A0420AC1-7FFF-7E47-90E9-26D577BC44A5}" srcOrd="0" destOrd="0" presId="urn:microsoft.com/office/officeart/2005/8/layout/cycle5"/>
    <dgm:cxn modelId="{DD12B206-BA21-4243-A732-BD6A13ED06E7}" type="presOf" srcId="{24354133-27B3-384A-9A9F-C179474238C3}" destId="{1D434A68-C390-AF49-97B0-B10FA60AA19A}" srcOrd="0" destOrd="0" presId="urn:microsoft.com/office/officeart/2005/8/layout/cycle5"/>
    <dgm:cxn modelId="{0D434A83-4721-6A48-A44B-9C65585CA65E}" type="presOf" srcId="{AEBF7D3F-D876-A845-AB7D-CE8524521ECE}" destId="{A2D0A163-56F9-F949-9466-1B53D490BFF3}" srcOrd="0" destOrd="0" presId="urn:microsoft.com/office/officeart/2005/8/layout/cycle5"/>
    <dgm:cxn modelId="{AB1B478B-8CC3-A74A-A919-F08AD2F2C68C}" type="presOf" srcId="{1FCB6303-B6BC-E047-81F3-00E753AA2AA2}" destId="{4ACDDAEA-CDAB-5F43-AFBC-4162F0A2EE3E}" srcOrd="0" destOrd="0" presId="urn:microsoft.com/office/officeart/2005/8/layout/cycle5"/>
    <dgm:cxn modelId="{75B455F2-519E-8A47-8B15-AAA670494EF2}" srcId="{340614D8-ABFA-BF4F-A2DD-2A9D8FA95041}" destId="{EA25F0B0-05C4-674E-85EF-5465409466D1}" srcOrd="3" destOrd="0" parTransId="{4A33E1FC-B8F9-AD44-9CAD-7E0DE1EA7C2F}" sibTransId="{133DC59B-027D-9044-875B-A8AFED606787}"/>
    <dgm:cxn modelId="{DECEE7C5-D3DA-2140-B1F9-5E12F1D437FE}" srcId="{340614D8-ABFA-BF4F-A2DD-2A9D8FA95041}" destId="{AEBF7D3F-D876-A845-AB7D-CE8524521ECE}" srcOrd="4" destOrd="0" parTransId="{ED093FA5-D737-7146-B0A5-AAAE4A8F2A5B}" sibTransId="{74D168F7-2E8D-9E40-84C0-248947CDA0E2}"/>
    <dgm:cxn modelId="{E105B7C7-A793-AA42-B532-D876ED2DFBCC}" type="presOf" srcId="{133DC59B-027D-9044-875B-A8AFED606787}" destId="{380328B8-3725-0442-9158-E8F3C6D75CB9}" srcOrd="0" destOrd="0" presId="urn:microsoft.com/office/officeart/2005/8/layout/cycle5"/>
    <dgm:cxn modelId="{3D8316D4-7A36-E64B-AE1D-70D8CF6493D9}" srcId="{340614D8-ABFA-BF4F-A2DD-2A9D8FA95041}" destId="{0FC9425B-55F5-6844-B84B-D3CE0E387D51}" srcOrd="0" destOrd="0" parTransId="{40A5E9D6-DAE2-604E-BD0C-840EB71A7D52}" sibTransId="{1FCB6303-B6BC-E047-81F3-00E753AA2AA2}"/>
    <dgm:cxn modelId="{F9FC9F03-8524-724B-B071-AB604C1EF50A}" type="presOf" srcId="{0FC9425B-55F5-6844-B84B-D3CE0E387D51}" destId="{352F39F2-374D-8E46-8808-6F2EF5B3F69F}" srcOrd="0" destOrd="0" presId="urn:microsoft.com/office/officeart/2005/8/layout/cycle5"/>
    <dgm:cxn modelId="{E3ABB94E-8A78-2348-AC79-63198D8C5296}" type="presOf" srcId="{FE261F64-6A66-954E-AEC3-6DFE6724F863}" destId="{B6BBC3DF-6D5D-CD4C-B34D-B906E6C7B1FF}" srcOrd="0" destOrd="0" presId="urn:microsoft.com/office/officeart/2005/8/layout/cycle5"/>
    <dgm:cxn modelId="{AA0AC77C-E9B4-CB44-997B-55BB21F64334}" srcId="{340614D8-ABFA-BF4F-A2DD-2A9D8FA95041}" destId="{C3EB9771-EFDA-9245-8138-3FEB46ADE802}" srcOrd="1" destOrd="0" parTransId="{9399FEFA-7FE5-234D-9E26-FBBC16D14DB4}" sibTransId="{24354133-27B3-384A-9A9F-C179474238C3}"/>
    <dgm:cxn modelId="{72A18A44-6F7E-0745-9A0E-5F8A025E5521}" type="presOf" srcId="{74D168F7-2E8D-9E40-84C0-248947CDA0E2}" destId="{C015720B-6B29-C047-9FD7-92B45F5E1F24}" srcOrd="0" destOrd="0" presId="urn:microsoft.com/office/officeart/2005/8/layout/cycle5"/>
    <dgm:cxn modelId="{DA848D79-362F-C04E-A7D3-945938071457}" type="presOf" srcId="{EA25F0B0-05C4-674E-85EF-5465409466D1}" destId="{3D3050FF-DE15-C642-8F06-41D9711BBFFC}" srcOrd="0" destOrd="0" presId="urn:microsoft.com/office/officeart/2005/8/layout/cycle5"/>
    <dgm:cxn modelId="{6CB80AB1-7387-804F-91CB-589DB9899214}" type="presParOf" srcId="{57554FA3-CD80-6542-B293-B1AFC2084DE6}" destId="{352F39F2-374D-8E46-8808-6F2EF5B3F69F}" srcOrd="0" destOrd="0" presId="urn:microsoft.com/office/officeart/2005/8/layout/cycle5"/>
    <dgm:cxn modelId="{9A17A599-4D1C-F845-BB5E-BAF805411A65}" type="presParOf" srcId="{57554FA3-CD80-6542-B293-B1AFC2084DE6}" destId="{88B7A910-5AEB-0A48-A23D-6B7DFC43A4B0}" srcOrd="1" destOrd="0" presId="urn:microsoft.com/office/officeart/2005/8/layout/cycle5"/>
    <dgm:cxn modelId="{9CC34296-1720-A94C-8CBE-FBD3D4E854AB}" type="presParOf" srcId="{57554FA3-CD80-6542-B293-B1AFC2084DE6}" destId="{4ACDDAEA-CDAB-5F43-AFBC-4162F0A2EE3E}" srcOrd="2" destOrd="0" presId="urn:microsoft.com/office/officeart/2005/8/layout/cycle5"/>
    <dgm:cxn modelId="{29CC392A-4FBB-8E45-B87A-EA2B59F2673F}" type="presParOf" srcId="{57554FA3-CD80-6542-B293-B1AFC2084DE6}" destId="{41CA57F9-03ED-1C45-BB67-A148272FA5B5}" srcOrd="3" destOrd="0" presId="urn:microsoft.com/office/officeart/2005/8/layout/cycle5"/>
    <dgm:cxn modelId="{76824EFB-E547-5849-BB88-3CF690F019B7}" type="presParOf" srcId="{57554FA3-CD80-6542-B293-B1AFC2084DE6}" destId="{1A8411B4-CBDB-134B-A886-1A602BB2F88C}" srcOrd="4" destOrd="0" presId="urn:microsoft.com/office/officeart/2005/8/layout/cycle5"/>
    <dgm:cxn modelId="{960D8903-1F26-4348-9860-FD0CBC120537}" type="presParOf" srcId="{57554FA3-CD80-6542-B293-B1AFC2084DE6}" destId="{1D434A68-C390-AF49-97B0-B10FA60AA19A}" srcOrd="5" destOrd="0" presId="urn:microsoft.com/office/officeart/2005/8/layout/cycle5"/>
    <dgm:cxn modelId="{A599C203-3F13-2E4D-BC28-94C75819ABD4}" type="presParOf" srcId="{57554FA3-CD80-6542-B293-B1AFC2084DE6}" destId="{B6BBC3DF-6D5D-CD4C-B34D-B906E6C7B1FF}" srcOrd="6" destOrd="0" presId="urn:microsoft.com/office/officeart/2005/8/layout/cycle5"/>
    <dgm:cxn modelId="{016F239E-5682-AB4D-8612-3DC2F36D1607}" type="presParOf" srcId="{57554FA3-CD80-6542-B293-B1AFC2084DE6}" destId="{15117B8B-1AA7-DA48-8B95-938B2188B288}" srcOrd="7" destOrd="0" presId="urn:microsoft.com/office/officeart/2005/8/layout/cycle5"/>
    <dgm:cxn modelId="{CE71241A-54C3-7040-B2EC-99025E3D3CC9}" type="presParOf" srcId="{57554FA3-CD80-6542-B293-B1AFC2084DE6}" destId="{A0420AC1-7FFF-7E47-90E9-26D577BC44A5}" srcOrd="8" destOrd="0" presId="urn:microsoft.com/office/officeart/2005/8/layout/cycle5"/>
    <dgm:cxn modelId="{7F630809-7726-1D48-8004-826C31AC97DF}" type="presParOf" srcId="{57554FA3-CD80-6542-B293-B1AFC2084DE6}" destId="{3D3050FF-DE15-C642-8F06-41D9711BBFFC}" srcOrd="9" destOrd="0" presId="urn:microsoft.com/office/officeart/2005/8/layout/cycle5"/>
    <dgm:cxn modelId="{AB594D79-062C-8E47-A780-BFB2EB51C0B0}" type="presParOf" srcId="{57554FA3-CD80-6542-B293-B1AFC2084DE6}" destId="{4339D3BB-4EFA-ED48-99E7-75C5218B5965}" srcOrd="10" destOrd="0" presId="urn:microsoft.com/office/officeart/2005/8/layout/cycle5"/>
    <dgm:cxn modelId="{E1D6F0F5-98E0-414C-AE17-7870CA4C4AE6}" type="presParOf" srcId="{57554FA3-CD80-6542-B293-B1AFC2084DE6}" destId="{380328B8-3725-0442-9158-E8F3C6D75CB9}" srcOrd="11" destOrd="0" presId="urn:microsoft.com/office/officeart/2005/8/layout/cycle5"/>
    <dgm:cxn modelId="{BF9C495E-F42C-CF49-AC6D-64DBE3C12A61}" type="presParOf" srcId="{57554FA3-CD80-6542-B293-B1AFC2084DE6}" destId="{A2D0A163-56F9-F949-9466-1B53D490BFF3}" srcOrd="12" destOrd="0" presId="urn:microsoft.com/office/officeart/2005/8/layout/cycle5"/>
    <dgm:cxn modelId="{00F6DDC0-9F5C-D041-9317-1F06CDE3D199}" type="presParOf" srcId="{57554FA3-CD80-6542-B293-B1AFC2084DE6}" destId="{47341B23-CA78-AD4D-B0F8-2BF3C42FEE62}" srcOrd="13" destOrd="0" presId="urn:microsoft.com/office/officeart/2005/8/layout/cycle5"/>
    <dgm:cxn modelId="{88FAD42F-2A26-E745-8DBC-5A111B4150C5}" type="presParOf" srcId="{57554FA3-CD80-6542-B293-B1AFC2084DE6}" destId="{C015720B-6B29-C047-9FD7-92B45F5E1F24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18A8DE-23D4-5345-B3A6-5832FA7A4BDB}" type="doc">
      <dgm:prSet loTypeId="urn:microsoft.com/office/officeart/2005/8/layout/matrix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514D082-0A1A-C042-8463-62EDC7FEA41F}">
      <dgm:prSet phldrT="[Texto]"/>
      <dgm:spPr/>
      <dgm:t>
        <a:bodyPr/>
        <a:lstStyle/>
        <a:p>
          <a:r>
            <a:rPr lang="es-ES" dirty="0" smtClean="0"/>
            <a:t>SE DESCENTRALIZO EL CONTROL DE CAMBIOS</a:t>
          </a:r>
          <a:endParaRPr lang="es-ES" dirty="0"/>
        </a:p>
      </dgm:t>
    </dgm:pt>
    <dgm:pt modelId="{B0B1EBFD-311C-154A-9ACC-D3C28D9F0B9B}" type="parTrans" cxnId="{848BA3AA-5E55-DE4C-A298-A2489F2193A7}">
      <dgm:prSet/>
      <dgm:spPr/>
      <dgm:t>
        <a:bodyPr/>
        <a:lstStyle/>
        <a:p>
          <a:endParaRPr lang="es-ES"/>
        </a:p>
      </dgm:t>
    </dgm:pt>
    <dgm:pt modelId="{B18DDD4C-6C3A-1E46-87E3-3C0DD91F5EE6}" type="sibTrans" cxnId="{848BA3AA-5E55-DE4C-A298-A2489F2193A7}">
      <dgm:prSet/>
      <dgm:spPr/>
      <dgm:t>
        <a:bodyPr/>
        <a:lstStyle/>
        <a:p>
          <a:endParaRPr lang="es-ES"/>
        </a:p>
      </dgm:t>
    </dgm:pt>
    <dgm:pt modelId="{7ECFF6A0-0DA8-1C44-A900-ADBB45A28A16}">
      <dgm:prSet phldrT="[Texto]"/>
      <dgm:spPr/>
      <dgm:t>
        <a:bodyPr/>
        <a:lstStyle/>
        <a:p>
          <a:r>
            <a:rPr lang="es-ES" dirty="0" smtClean="0"/>
            <a:t>ACTIVOS DE COLOMBIANOS EN MONEDA EXTRANJERA EN EL EXTERIOR</a:t>
          </a:r>
          <a:endParaRPr lang="es-ES" dirty="0"/>
        </a:p>
      </dgm:t>
    </dgm:pt>
    <dgm:pt modelId="{E6834464-A474-2442-A01B-E22CCADF091C}" type="parTrans" cxnId="{48ECFEF4-F487-2D45-B1B5-4FBDCCA5F94C}">
      <dgm:prSet/>
      <dgm:spPr/>
      <dgm:t>
        <a:bodyPr/>
        <a:lstStyle/>
        <a:p>
          <a:endParaRPr lang="es-ES"/>
        </a:p>
      </dgm:t>
    </dgm:pt>
    <dgm:pt modelId="{D8EB1282-4982-0C45-9CC0-C99700B0B029}" type="sibTrans" cxnId="{48ECFEF4-F487-2D45-B1B5-4FBDCCA5F94C}">
      <dgm:prSet/>
      <dgm:spPr/>
      <dgm:t>
        <a:bodyPr/>
        <a:lstStyle/>
        <a:p>
          <a:endParaRPr lang="es-ES"/>
        </a:p>
      </dgm:t>
    </dgm:pt>
    <dgm:pt modelId="{96961F21-C6A1-3E4E-A751-3AE96089BEAD}">
      <dgm:prSet phldrT="[Texto]"/>
      <dgm:spPr/>
      <dgm:t>
        <a:bodyPr/>
        <a:lstStyle/>
        <a:p>
          <a:r>
            <a:rPr lang="es-ES" dirty="0" smtClean="0"/>
            <a:t>MAS INSTITUCIONES PARA EL MERCADO CAMBIARIO</a:t>
          </a:r>
          <a:endParaRPr lang="es-ES" dirty="0"/>
        </a:p>
      </dgm:t>
    </dgm:pt>
    <dgm:pt modelId="{E147C83D-AB16-4243-9E91-2EC692C355AE}" type="parTrans" cxnId="{79FEBA9C-4212-0744-BF9F-C3CB781A4F7C}">
      <dgm:prSet/>
      <dgm:spPr/>
      <dgm:t>
        <a:bodyPr/>
        <a:lstStyle/>
        <a:p>
          <a:endParaRPr lang="es-ES"/>
        </a:p>
      </dgm:t>
    </dgm:pt>
    <dgm:pt modelId="{6BA82137-57EA-8D49-9083-983989744E2A}" type="sibTrans" cxnId="{79FEBA9C-4212-0744-BF9F-C3CB781A4F7C}">
      <dgm:prSet/>
      <dgm:spPr/>
      <dgm:t>
        <a:bodyPr/>
        <a:lstStyle/>
        <a:p>
          <a:endParaRPr lang="es-ES"/>
        </a:p>
      </dgm:t>
    </dgm:pt>
    <dgm:pt modelId="{67DED8C3-C1AB-9443-9375-ABA7220FEC42}">
      <dgm:prSet phldrT="[Texto]"/>
      <dgm:spPr/>
      <dgm:t>
        <a:bodyPr/>
        <a:lstStyle/>
        <a:p>
          <a:r>
            <a:rPr lang="es-ES" dirty="0" smtClean="0"/>
            <a:t>MOVIMIENTO FLUIDO DE CAPITALES ENTRE COLOMBIA Y EL EXTERIOR</a:t>
          </a:r>
          <a:endParaRPr lang="es-ES" dirty="0"/>
        </a:p>
      </dgm:t>
    </dgm:pt>
    <dgm:pt modelId="{FADF999D-AB55-6549-BCF3-326EE39F118F}" type="parTrans" cxnId="{907F7B73-7D79-974C-83A7-F31C789044D3}">
      <dgm:prSet/>
      <dgm:spPr/>
      <dgm:t>
        <a:bodyPr/>
        <a:lstStyle/>
        <a:p>
          <a:endParaRPr lang="es-ES"/>
        </a:p>
      </dgm:t>
    </dgm:pt>
    <dgm:pt modelId="{8418BB98-96C7-C446-A696-7AE3D8CEAE5F}" type="sibTrans" cxnId="{907F7B73-7D79-974C-83A7-F31C789044D3}">
      <dgm:prSet/>
      <dgm:spPr/>
      <dgm:t>
        <a:bodyPr/>
        <a:lstStyle/>
        <a:p>
          <a:endParaRPr lang="es-ES"/>
        </a:p>
      </dgm:t>
    </dgm:pt>
    <dgm:pt modelId="{788B6790-424C-474E-9E66-76E2C2ABCC56}" type="pres">
      <dgm:prSet presAssocID="{0F18A8DE-23D4-5345-B3A6-5832FA7A4BD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9D56997-DF0E-E049-9F66-F671244DA02F}" type="pres">
      <dgm:prSet presAssocID="{0F18A8DE-23D4-5345-B3A6-5832FA7A4BDB}" presName="diamond" presStyleLbl="bgShp" presStyleIdx="0" presStyleCnt="1"/>
      <dgm:spPr/>
    </dgm:pt>
    <dgm:pt modelId="{C12CB115-C285-4044-8D12-D2EE44DD0436}" type="pres">
      <dgm:prSet presAssocID="{0F18A8DE-23D4-5345-B3A6-5832FA7A4BD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E9D800-F147-3049-B01C-A5F350E0EA64}" type="pres">
      <dgm:prSet presAssocID="{0F18A8DE-23D4-5345-B3A6-5832FA7A4BD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46E134-1935-264D-A29E-E514E2BDBF17}" type="pres">
      <dgm:prSet presAssocID="{0F18A8DE-23D4-5345-B3A6-5832FA7A4BD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2EACAC-1BFE-1F48-9E7D-D3D4CBBDE8B6}" type="pres">
      <dgm:prSet presAssocID="{0F18A8DE-23D4-5345-B3A6-5832FA7A4BD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E5A6183-B1B8-BA42-9248-2F2D63F2611F}" type="presOf" srcId="{67DED8C3-C1AB-9443-9375-ABA7220FEC42}" destId="{0B2EACAC-1BFE-1F48-9E7D-D3D4CBBDE8B6}" srcOrd="0" destOrd="0" presId="urn:microsoft.com/office/officeart/2005/8/layout/matrix3"/>
    <dgm:cxn modelId="{3B9D8C7F-3091-1F43-8A92-DFAF7936B98B}" type="presOf" srcId="{0F18A8DE-23D4-5345-B3A6-5832FA7A4BDB}" destId="{788B6790-424C-474E-9E66-76E2C2ABCC56}" srcOrd="0" destOrd="0" presId="urn:microsoft.com/office/officeart/2005/8/layout/matrix3"/>
    <dgm:cxn modelId="{B22F0A17-2CBF-954A-A10D-16EFF5692608}" type="presOf" srcId="{96961F21-C6A1-3E4E-A751-3AE96089BEAD}" destId="{F946E134-1935-264D-A29E-E514E2BDBF17}" srcOrd="0" destOrd="0" presId="urn:microsoft.com/office/officeart/2005/8/layout/matrix3"/>
    <dgm:cxn modelId="{907F7B73-7D79-974C-83A7-F31C789044D3}" srcId="{0F18A8DE-23D4-5345-B3A6-5832FA7A4BDB}" destId="{67DED8C3-C1AB-9443-9375-ABA7220FEC42}" srcOrd="3" destOrd="0" parTransId="{FADF999D-AB55-6549-BCF3-326EE39F118F}" sibTransId="{8418BB98-96C7-C446-A696-7AE3D8CEAE5F}"/>
    <dgm:cxn modelId="{848BA3AA-5E55-DE4C-A298-A2489F2193A7}" srcId="{0F18A8DE-23D4-5345-B3A6-5832FA7A4BDB}" destId="{C514D082-0A1A-C042-8463-62EDC7FEA41F}" srcOrd="0" destOrd="0" parTransId="{B0B1EBFD-311C-154A-9ACC-D3C28D9F0B9B}" sibTransId="{B18DDD4C-6C3A-1E46-87E3-3C0DD91F5EE6}"/>
    <dgm:cxn modelId="{E3593BBE-9D05-134B-B8DA-E997F5ECEAAF}" type="presOf" srcId="{7ECFF6A0-0DA8-1C44-A900-ADBB45A28A16}" destId="{2BE9D800-F147-3049-B01C-A5F350E0EA64}" srcOrd="0" destOrd="0" presId="urn:microsoft.com/office/officeart/2005/8/layout/matrix3"/>
    <dgm:cxn modelId="{79FEBA9C-4212-0744-BF9F-C3CB781A4F7C}" srcId="{0F18A8DE-23D4-5345-B3A6-5832FA7A4BDB}" destId="{96961F21-C6A1-3E4E-A751-3AE96089BEAD}" srcOrd="2" destOrd="0" parTransId="{E147C83D-AB16-4243-9E91-2EC692C355AE}" sibTransId="{6BA82137-57EA-8D49-9083-983989744E2A}"/>
    <dgm:cxn modelId="{48ECFEF4-F487-2D45-B1B5-4FBDCCA5F94C}" srcId="{0F18A8DE-23D4-5345-B3A6-5832FA7A4BDB}" destId="{7ECFF6A0-0DA8-1C44-A900-ADBB45A28A16}" srcOrd="1" destOrd="0" parTransId="{E6834464-A474-2442-A01B-E22CCADF091C}" sibTransId="{D8EB1282-4982-0C45-9CC0-C99700B0B029}"/>
    <dgm:cxn modelId="{39072982-39A8-BD4D-A3C3-D4E122D3A8A7}" type="presOf" srcId="{C514D082-0A1A-C042-8463-62EDC7FEA41F}" destId="{C12CB115-C285-4044-8D12-D2EE44DD0436}" srcOrd="0" destOrd="0" presId="urn:microsoft.com/office/officeart/2005/8/layout/matrix3"/>
    <dgm:cxn modelId="{1337D313-D345-3C47-82C0-91454B3007D8}" type="presParOf" srcId="{788B6790-424C-474E-9E66-76E2C2ABCC56}" destId="{29D56997-DF0E-E049-9F66-F671244DA02F}" srcOrd="0" destOrd="0" presId="urn:microsoft.com/office/officeart/2005/8/layout/matrix3"/>
    <dgm:cxn modelId="{D2B6FCFE-AAC0-9C4B-B390-760C74ADE614}" type="presParOf" srcId="{788B6790-424C-474E-9E66-76E2C2ABCC56}" destId="{C12CB115-C285-4044-8D12-D2EE44DD0436}" srcOrd="1" destOrd="0" presId="urn:microsoft.com/office/officeart/2005/8/layout/matrix3"/>
    <dgm:cxn modelId="{295E06AA-8B4B-594F-9524-92B2E95706C4}" type="presParOf" srcId="{788B6790-424C-474E-9E66-76E2C2ABCC56}" destId="{2BE9D800-F147-3049-B01C-A5F350E0EA64}" srcOrd="2" destOrd="0" presId="urn:microsoft.com/office/officeart/2005/8/layout/matrix3"/>
    <dgm:cxn modelId="{9CDD26F0-A66E-0A45-BFE3-C18B279E1D9B}" type="presParOf" srcId="{788B6790-424C-474E-9E66-76E2C2ABCC56}" destId="{F946E134-1935-264D-A29E-E514E2BDBF17}" srcOrd="3" destOrd="0" presId="urn:microsoft.com/office/officeart/2005/8/layout/matrix3"/>
    <dgm:cxn modelId="{B2BEBC46-98EE-E547-BA7E-71BB885EC030}" type="presParOf" srcId="{788B6790-424C-474E-9E66-76E2C2ABCC56}" destId="{0B2EACAC-1BFE-1F48-9E7D-D3D4CBBDE8B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2F29F3-8048-A24D-8771-F9E2E9E2E017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23817E0-8EEB-8145-AFF8-791C6837A43F}">
      <dgm:prSet phldrT="[Texto]"/>
      <dgm:spPr/>
      <dgm:t>
        <a:bodyPr/>
        <a:lstStyle/>
        <a:p>
          <a:r>
            <a:rPr lang="es-ES" dirty="0" smtClean="0"/>
            <a:t>LEY 100 DE 1993</a:t>
          </a:r>
          <a:endParaRPr lang="es-ES" dirty="0"/>
        </a:p>
      </dgm:t>
    </dgm:pt>
    <dgm:pt modelId="{46957F02-778A-364F-86C6-9318E36AF718}" type="parTrans" cxnId="{55ED62BC-7194-D347-8111-80736F7CAA80}">
      <dgm:prSet/>
      <dgm:spPr/>
      <dgm:t>
        <a:bodyPr/>
        <a:lstStyle/>
        <a:p>
          <a:endParaRPr lang="es-ES"/>
        </a:p>
      </dgm:t>
    </dgm:pt>
    <dgm:pt modelId="{7DA5B323-FBC5-7F45-8B44-159F05F882BA}" type="sibTrans" cxnId="{55ED62BC-7194-D347-8111-80736F7CAA80}">
      <dgm:prSet/>
      <dgm:spPr/>
      <dgm:t>
        <a:bodyPr/>
        <a:lstStyle/>
        <a:p>
          <a:endParaRPr lang="es-ES"/>
        </a:p>
      </dgm:t>
    </dgm:pt>
    <dgm:pt modelId="{9B4E1A5E-B108-D34F-ACDB-962FE3018486}">
      <dgm:prSet phldrT="[Texto]"/>
      <dgm:spPr/>
      <dgm:t>
        <a:bodyPr/>
        <a:lstStyle/>
        <a:p>
          <a:r>
            <a:rPr lang="es-ES" dirty="0" smtClean="0"/>
            <a:t>SALARIO </a:t>
          </a:r>
          <a:endParaRPr lang="es-ES" dirty="0"/>
        </a:p>
      </dgm:t>
    </dgm:pt>
    <dgm:pt modelId="{F4555F17-6C86-2349-AD31-2CDC81D858C1}" type="parTrans" cxnId="{0DEAD593-1EE1-EF4E-B309-DC336C92A0E0}">
      <dgm:prSet/>
      <dgm:spPr/>
      <dgm:t>
        <a:bodyPr/>
        <a:lstStyle/>
        <a:p>
          <a:endParaRPr lang="es-ES"/>
        </a:p>
      </dgm:t>
    </dgm:pt>
    <dgm:pt modelId="{662CC119-8C5F-CA43-9649-F8F61C954961}" type="sibTrans" cxnId="{0DEAD593-1EE1-EF4E-B309-DC336C92A0E0}">
      <dgm:prSet/>
      <dgm:spPr/>
      <dgm:t>
        <a:bodyPr/>
        <a:lstStyle/>
        <a:p>
          <a:endParaRPr lang="es-ES"/>
        </a:p>
      </dgm:t>
    </dgm:pt>
    <dgm:pt modelId="{93707E87-D27D-A446-B977-4EEC40127219}">
      <dgm:prSet phldrT="[Texto]"/>
      <dgm:spPr/>
      <dgm:t>
        <a:bodyPr/>
        <a:lstStyle/>
        <a:p>
          <a:r>
            <a:rPr lang="es-ES" dirty="0" smtClean="0"/>
            <a:t>MENOS HORAS EXTRAS </a:t>
          </a:r>
          <a:endParaRPr lang="es-ES" dirty="0"/>
        </a:p>
      </dgm:t>
    </dgm:pt>
    <dgm:pt modelId="{E7E5C756-34FE-1A49-B2CA-5FA851897CE5}" type="parTrans" cxnId="{F5C6DE95-EF97-A24E-AB9C-CAE8CC0F67E3}">
      <dgm:prSet/>
      <dgm:spPr/>
      <dgm:t>
        <a:bodyPr/>
        <a:lstStyle/>
        <a:p>
          <a:endParaRPr lang="es-ES"/>
        </a:p>
      </dgm:t>
    </dgm:pt>
    <dgm:pt modelId="{27F3A266-0C3E-E243-BE1C-52F56584112F}" type="sibTrans" cxnId="{F5C6DE95-EF97-A24E-AB9C-CAE8CC0F67E3}">
      <dgm:prSet/>
      <dgm:spPr/>
      <dgm:t>
        <a:bodyPr/>
        <a:lstStyle/>
        <a:p>
          <a:endParaRPr lang="es-ES"/>
        </a:p>
      </dgm:t>
    </dgm:pt>
    <dgm:pt modelId="{ED6438BA-17C2-684A-A7BE-BB527081D018}">
      <dgm:prSet phldrT="[Texto]"/>
      <dgm:spPr/>
      <dgm:t>
        <a:bodyPr/>
        <a:lstStyle/>
        <a:p>
          <a:r>
            <a:rPr lang="es-ES" dirty="0" smtClean="0"/>
            <a:t>MENOS RECARGOS NOCTURNOS </a:t>
          </a:r>
          <a:endParaRPr lang="es-ES" dirty="0"/>
        </a:p>
      </dgm:t>
    </dgm:pt>
    <dgm:pt modelId="{DC503CDC-2387-C94B-A86C-75D1E40EF362}" type="parTrans" cxnId="{F601600E-13D6-9A46-9CF2-CD6116040F2D}">
      <dgm:prSet/>
      <dgm:spPr/>
      <dgm:t>
        <a:bodyPr/>
        <a:lstStyle/>
        <a:p>
          <a:endParaRPr lang="es-ES"/>
        </a:p>
      </dgm:t>
    </dgm:pt>
    <dgm:pt modelId="{70CF711D-3E77-9345-801A-DACC40C78F74}" type="sibTrans" cxnId="{F601600E-13D6-9A46-9CF2-CD6116040F2D}">
      <dgm:prSet/>
      <dgm:spPr/>
      <dgm:t>
        <a:bodyPr/>
        <a:lstStyle/>
        <a:p>
          <a:endParaRPr lang="es-ES"/>
        </a:p>
      </dgm:t>
    </dgm:pt>
    <dgm:pt modelId="{5524096A-044C-6A44-A4D5-D822E83CD6C5}">
      <dgm:prSet phldrT="[Texto]"/>
      <dgm:spPr/>
      <dgm:t>
        <a:bodyPr/>
        <a:lstStyle/>
        <a:p>
          <a:r>
            <a:rPr lang="es-ES" dirty="0" smtClean="0"/>
            <a:t>PENSION </a:t>
          </a:r>
          <a:endParaRPr lang="es-ES" dirty="0"/>
        </a:p>
      </dgm:t>
    </dgm:pt>
    <dgm:pt modelId="{B537B8E7-1118-CB42-ADC1-4F265B4E8649}" type="parTrans" cxnId="{BB8FCBA5-E7A8-794F-8B70-E811790CAE81}">
      <dgm:prSet/>
      <dgm:spPr/>
      <dgm:t>
        <a:bodyPr/>
        <a:lstStyle/>
        <a:p>
          <a:endParaRPr lang="es-ES"/>
        </a:p>
      </dgm:t>
    </dgm:pt>
    <dgm:pt modelId="{C554BB5E-5EBB-B448-B5D5-CA67BBF48092}" type="sibTrans" cxnId="{BB8FCBA5-E7A8-794F-8B70-E811790CAE81}">
      <dgm:prSet/>
      <dgm:spPr/>
      <dgm:t>
        <a:bodyPr/>
        <a:lstStyle/>
        <a:p>
          <a:endParaRPr lang="es-ES"/>
        </a:p>
      </dgm:t>
    </dgm:pt>
    <dgm:pt modelId="{F842B48C-004C-7F4D-8BF1-597952DF00A6}">
      <dgm:prSet phldrT="[Texto]"/>
      <dgm:spPr/>
      <dgm:t>
        <a:bodyPr/>
        <a:lstStyle/>
        <a:p>
          <a:r>
            <a:rPr lang="es-ES" dirty="0" smtClean="0"/>
            <a:t>FONDOS PRIVADOS </a:t>
          </a:r>
          <a:endParaRPr lang="es-ES" dirty="0"/>
        </a:p>
      </dgm:t>
    </dgm:pt>
    <dgm:pt modelId="{1C50F176-947D-4046-9DC7-BD51C8C2C062}" type="parTrans" cxnId="{3FCC98AC-4A87-B14A-BD92-45A37653A0F7}">
      <dgm:prSet/>
      <dgm:spPr/>
      <dgm:t>
        <a:bodyPr/>
        <a:lstStyle/>
        <a:p>
          <a:endParaRPr lang="es-ES"/>
        </a:p>
      </dgm:t>
    </dgm:pt>
    <dgm:pt modelId="{2C4DBA68-63ED-1343-96FD-3E3CA3C5BCE1}" type="sibTrans" cxnId="{3FCC98AC-4A87-B14A-BD92-45A37653A0F7}">
      <dgm:prSet/>
      <dgm:spPr/>
      <dgm:t>
        <a:bodyPr/>
        <a:lstStyle/>
        <a:p>
          <a:endParaRPr lang="es-ES"/>
        </a:p>
      </dgm:t>
    </dgm:pt>
    <dgm:pt modelId="{9C1DDBAD-8FA1-CD44-BCA2-A12E8B0543AD}" type="pres">
      <dgm:prSet presAssocID="{EE2F29F3-8048-A24D-8771-F9E2E9E2E01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09C75AC-AD05-544A-9C6D-F6931594AC4D}" type="pres">
      <dgm:prSet presAssocID="{923817E0-8EEB-8145-AFF8-791C6837A43F}" presName="root1" presStyleCnt="0"/>
      <dgm:spPr/>
    </dgm:pt>
    <dgm:pt modelId="{C2EEA165-CD88-194F-AA1B-20203C590787}" type="pres">
      <dgm:prSet presAssocID="{923817E0-8EEB-8145-AFF8-791C6837A43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C7B602-9C93-B94A-8B2D-62CC852A1C57}" type="pres">
      <dgm:prSet presAssocID="{923817E0-8EEB-8145-AFF8-791C6837A43F}" presName="level2hierChild" presStyleCnt="0"/>
      <dgm:spPr/>
    </dgm:pt>
    <dgm:pt modelId="{CFA1080C-8906-0844-A3DF-B27E2DAB2BCA}" type="pres">
      <dgm:prSet presAssocID="{F4555F17-6C86-2349-AD31-2CDC81D858C1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39F50DA9-775A-7C44-8023-04539A336C51}" type="pres">
      <dgm:prSet presAssocID="{F4555F17-6C86-2349-AD31-2CDC81D858C1}" presName="connTx" presStyleLbl="parChTrans1D2" presStyleIdx="0" presStyleCnt="2"/>
      <dgm:spPr/>
      <dgm:t>
        <a:bodyPr/>
        <a:lstStyle/>
        <a:p>
          <a:endParaRPr lang="es-ES"/>
        </a:p>
      </dgm:t>
    </dgm:pt>
    <dgm:pt modelId="{B674FB90-1DD6-DB4E-8F04-A54C1B0024A0}" type="pres">
      <dgm:prSet presAssocID="{9B4E1A5E-B108-D34F-ACDB-962FE3018486}" presName="root2" presStyleCnt="0"/>
      <dgm:spPr/>
    </dgm:pt>
    <dgm:pt modelId="{1E989D86-F0A4-FF47-8DEF-E8F0BA8294F5}" type="pres">
      <dgm:prSet presAssocID="{9B4E1A5E-B108-D34F-ACDB-962FE301848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98799CF-2801-104B-88F0-67388C4A33D3}" type="pres">
      <dgm:prSet presAssocID="{9B4E1A5E-B108-D34F-ACDB-962FE3018486}" presName="level3hierChild" presStyleCnt="0"/>
      <dgm:spPr/>
    </dgm:pt>
    <dgm:pt modelId="{8EC758C4-D254-3145-AF52-5B71741B5955}" type="pres">
      <dgm:prSet presAssocID="{E7E5C756-34FE-1A49-B2CA-5FA851897CE5}" presName="conn2-1" presStyleLbl="parChTrans1D3" presStyleIdx="0" presStyleCnt="3"/>
      <dgm:spPr/>
      <dgm:t>
        <a:bodyPr/>
        <a:lstStyle/>
        <a:p>
          <a:endParaRPr lang="es-ES"/>
        </a:p>
      </dgm:t>
    </dgm:pt>
    <dgm:pt modelId="{FCCC87F4-32E8-0A4E-B650-0BFDF745967C}" type="pres">
      <dgm:prSet presAssocID="{E7E5C756-34FE-1A49-B2CA-5FA851897CE5}" presName="connTx" presStyleLbl="parChTrans1D3" presStyleIdx="0" presStyleCnt="3"/>
      <dgm:spPr/>
      <dgm:t>
        <a:bodyPr/>
        <a:lstStyle/>
        <a:p>
          <a:endParaRPr lang="es-ES"/>
        </a:p>
      </dgm:t>
    </dgm:pt>
    <dgm:pt modelId="{D6B093E0-68E1-6949-AB03-6F5E8CF46D8E}" type="pres">
      <dgm:prSet presAssocID="{93707E87-D27D-A446-B977-4EEC40127219}" presName="root2" presStyleCnt="0"/>
      <dgm:spPr/>
    </dgm:pt>
    <dgm:pt modelId="{97D6A0F8-C337-424B-B4A3-3C5B33154E42}" type="pres">
      <dgm:prSet presAssocID="{93707E87-D27D-A446-B977-4EEC40127219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E882EA1-6B72-1149-9067-F2569B1E280A}" type="pres">
      <dgm:prSet presAssocID="{93707E87-D27D-A446-B977-4EEC40127219}" presName="level3hierChild" presStyleCnt="0"/>
      <dgm:spPr/>
    </dgm:pt>
    <dgm:pt modelId="{55147F72-A867-0B4F-A4E7-94C86AA9D8B9}" type="pres">
      <dgm:prSet presAssocID="{DC503CDC-2387-C94B-A86C-75D1E40EF362}" presName="conn2-1" presStyleLbl="parChTrans1D3" presStyleIdx="1" presStyleCnt="3"/>
      <dgm:spPr/>
      <dgm:t>
        <a:bodyPr/>
        <a:lstStyle/>
        <a:p>
          <a:endParaRPr lang="es-ES"/>
        </a:p>
      </dgm:t>
    </dgm:pt>
    <dgm:pt modelId="{6132D3E0-4D77-3C46-B6CE-9179A8B4A4DC}" type="pres">
      <dgm:prSet presAssocID="{DC503CDC-2387-C94B-A86C-75D1E40EF362}" presName="connTx" presStyleLbl="parChTrans1D3" presStyleIdx="1" presStyleCnt="3"/>
      <dgm:spPr/>
      <dgm:t>
        <a:bodyPr/>
        <a:lstStyle/>
        <a:p>
          <a:endParaRPr lang="es-ES"/>
        </a:p>
      </dgm:t>
    </dgm:pt>
    <dgm:pt modelId="{FC207A89-86BF-6049-A909-2B9535E2A182}" type="pres">
      <dgm:prSet presAssocID="{ED6438BA-17C2-684A-A7BE-BB527081D018}" presName="root2" presStyleCnt="0"/>
      <dgm:spPr/>
    </dgm:pt>
    <dgm:pt modelId="{B25E6BAD-3DF9-7945-AE9E-F17CE896A3A5}" type="pres">
      <dgm:prSet presAssocID="{ED6438BA-17C2-684A-A7BE-BB527081D018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B57AD9-B56A-DE48-BFC2-B6E00828077B}" type="pres">
      <dgm:prSet presAssocID="{ED6438BA-17C2-684A-A7BE-BB527081D018}" presName="level3hierChild" presStyleCnt="0"/>
      <dgm:spPr/>
    </dgm:pt>
    <dgm:pt modelId="{4D366EE3-FB95-A24C-BEFD-92E6B97C7117}" type="pres">
      <dgm:prSet presAssocID="{B537B8E7-1118-CB42-ADC1-4F265B4E8649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7610096E-542A-9941-936B-D75E909EA7C0}" type="pres">
      <dgm:prSet presAssocID="{B537B8E7-1118-CB42-ADC1-4F265B4E8649}" presName="connTx" presStyleLbl="parChTrans1D2" presStyleIdx="1" presStyleCnt="2"/>
      <dgm:spPr/>
      <dgm:t>
        <a:bodyPr/>
        <a:lstStyle/>
        <a:p>
          <a:endParaRPr lang="es-ES"/>
        </a:p>
      </dgm:t>
    </dgm:pt>
    <dgm:pt modelId="{34E4DA4E-91F5-B243-ACAF-E4CD0A8155EB}" type="pres">
      <dgm:prSet presAssocID="{5524096A-044C-6A44-A4D5-D822E83CD6C5}" presName="root2" presStyleCnt="0"/>
      <dgm:spPr/>
    </dgm:pt>
    <dgm:pt modelId="{0D96ED05-428E-AB49-BA46-1AF0D7191073}" type="pres">
      <dgm:prSet presAssocID="{5524096A-044C-6A44-A4D5-D822E83CD6C5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4DBAE4E-9865-AB45-9ECB-4C77E16A0277}" type="pres">
      <dgm:prSet presAssocID="{5524096A-044C-6A44-A4D5-D822E83CD6C5}" presName="level3hierChild" presStyleCnt="0"/>
      <dgm:spPr/>
    </dgm:pt>
    <dgm:pt modelId="{94161C5D-25F2-CF49-90CB-1D761AA23876}" type="pres">
      <dgm:prSet presAssocID="{1C50F176-947D-4046-9DC7-BD51C8C2C062}" presName="conn2-1" presStyleLbl="parChTrans1D3" presStyleIdx="2" presStyleCnt="3"/>
      <dgm:spPr/>
      <dgm:t>
        <a:bodyPr/>
        <a:lstStyle/>
        <a:p>
          <a:endParaRPr lang="es-ES"/>
        </a:p>
      </dgm:t>
    </dgm:pt>
    <dgm:pt modelId="{1952E270-0BB3-424F-93A8-DBAF7B65826A}" type="pres">
      <dgm:prSet presAssocID="{1C50F176-947D-4046-9DC7-BD51C8C2C062}" presName="connTx" presStyleLbl="parChTrans1D3" presStyleIdx="2" presStyleCnt="3"/>
      <dgm:spPr/>
      <dgm:t>
        <a:bodyPr/>
        <a:lstStyle/>
        <a:p>
          <a:endParaRPr lang="es-ES"/>
        </a:p>
      </dgm:t>
    </dgm:pt>
    <dgm:pt modelId="{E0171E7C-E796-C64E-B428-E05B3AD9CB23}" type="pres">
      <dgm:prSet presAssocID="{F842B48C-004C-7F4D-8BF1-597952DF00A6}" presName="root2" presStyleCnt="0"/>
      <dgm:spPr/>
    </dgm:pt>
    <dgm:pt modelId="{F4F0E96A-D69B-CB40-8E48-78E41E971321}" type="pres">
      <dgm:prSet presAssocID="{F842B48C-004C-7F4D-8BF1-597952DF00A6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DB0A189-2AF9-B944-B826-5D9C9FCB2E33}" type="pres">
      <dgm:prSet presAssocID="{F842B48C-004C-7F4D-8BF1-597952DF00A6}" presName="level3hierChild" presStyleCnt="0"/>
      <dgm:spPr/>
    </dgm:pt>
  </dgm:ptLst>
  <dgm:cxnLst>
    <dgm:cxn modelId="{A44281C2-053D-3649-BF95-BE50823E7B84}" type="presOf" srcId="{9B4E1A5E-B108-D34F-ACDB-962FE3018486}" destId="{1E989D86-F0A4-FF47-8DEF-E8F0BA8294F5}" srcOrd="0" destOrd="0" presId="urn:microsoft.com/office/officeart/2005/8/layout/hierarchy2"/>
    <dgm:cxn modelId="{0DEAD593-1EE1-EF4E-B309-DC336C92A0E0}" srcId="{923817E0-8EEB-8145-AFF8-791C6837A43F}" destId="{9B4E1A5E-B108-D34F-ACDB-962FE3018486}" srcOrd="0" destOrd="0" parTransId="{F4555F17-6C86-2349-AD31-2CDC81D858C1}" sibTransId="{662CC119-8C5F-CA43-9649-F8F61C954961}"/>
    <dgm:cxn modelId="{1C0E6945-ABE8-CD40-A844-66116CEF66CD}" type="presOf" srcId="{5524096A-044C-6A44-A4D5-D822E83CD6C5}" destId="{0D96ED05-428E-AB49-BA46-1AF0D7191073}" srcOrd="0" destOrd="0" presId="urn:microsoft.com/office/officeart/2005/8/layout/hierarchy2"/>
    <dgm:cxn modelId="{643E40B0-14DF-B34C-A2D6-8BA066A85C72}" type="presOf" srcId="{DC503CDC-2387-C94B-A86C-75D1E40EF362}" destId="{55147F72-A867-0B4F-A4E7-94C86AA9D8B9}" srcOrd="0" destOrd="0" presId="urn:microsoft.com/office/officeart/2005/8/layout/hierarchy2"/>
    <dgm:cxn modelId="{BB8FCBA5-E7A8-794F-8B70-E811790CAE81}" srcId="{923817E0-8EEB-8145-AFF8-791C6837A43F}" destId="{5524096A-044C-6A44-A4D5-D822E83CD6C5}" srcOrd="1" destOrd="0" parTransId="{B537B8E7-1118-CB42-ADC1-4F265B4E8649}" sibTransId="{C554BB5E-5EBB-B448-B5D5-CA67BBF48092}"/>
    <dgm:cxn modelId="{F62EA234-7C7A-674E-8E0D-A1CFE148BD22}" type="presOf" srcId="{E7E5C756-34FE-1A49-B2CA-5FA851897CE5}" destId="{FCCC87F4-32E8-0A4E-B650-0BFDF745967C}" srcOrd="1" destOrd="0" presId="urn:microsoft.com/office/officeart/2005/8/layout/hierarchy2"/>
    <dgm:cxn modelId="{F601600E-13D6-9A46-9CF2-CD6116040F2D}" srcId="{9B4E1A5E-B108-D34F-ACDB-962FE3018486}" destId="{ED6438BA-17C2-684A-A7BE-BB527081D018}" srcOrd="1" destOrd="0" parTransId="{DC503CDC-2387-C94B-A86C-75D1E40EF362}" sibTransId="{70CF711D-3E77-9345-801A-DACC40C78F74}"/>
    <dgm:cxn modelId="{B73B6996-4D7D-5943-A497-6DCFAE49558A}" type="presOf" srcId="{E7E5C756-34FE-1A49-B2CA-5FA851897CE5}" destId="{8EC758C4-D254-3145-AF52-5B71741B5955}" srcOrd="0" destOrd="0" presId="urn:microsoft.com/office/officeart/2005/8/layout/hierarchy2"/>
    <dgm:cxn modelId="{EA8812A6-17FE-764E-A313-465C6376C9C6}" type="presOf" srcId="{B537B8E7-1118-CB42-ADC1-4F265B4E8649}" destId="{4D366EE3-FB95-A24C-BEFD-92E6B97C7117}" srcOrd="0" destOrd="0" presId="urn:microsoft.com/office/officeart/2005/8/layout/hierarchy2"/>
    <dgm:cxn modelId="{E18D4C40-7E46-C748-9809-3D107E18865D}" type="presOf" srcId="{EE2F29F3-8048-A24D-8771-F9E2E9E2E017}" destId="{9C1DDBAD-8FA1-CD44-BCA2-A12E8B0543AD}" srcOrd="0" destOrd="0" presId="urn:microsoft.com/office/officeart/2005/8/layout/hierarchy2"/>
    <dgm:cxn modelId="{C4660DF1-03B2-E94B-8201-B07CDA9ADD6F}" type="presOf" srcId="{DC503CDC-2387-C94B-A86C-75D1E40EF362}" destId="{6132D3E0-4D77-3C46-B6CE-9179A8B4A4DC}" srcOrd="1" destOrd="0" presId="urn:microsoft.com/office/officeart/2005/8/layout/hierarchy2"/>
    <dgm:cxn modelId="{E21B2EFB-706D-D140-96B0-1C2E5972CA58}" type="presOf" srcId="{1C50F176-947D-4046-9DC7-BD51C8C2C062}" destId="{94161C5D-25F2-CF49-90CB-1D761AA23876}" srcOrd="0" destOrd="0" presId="urn:microsoft.com/office/officeart/2005/8/layout/hierarchy2"/>
    <dgm:cxn modelId="{F5C6DE95-EF97-A24E-AB9C-CAE8CC0F67E3}" srcId="{9B4E1A5E-B108-D34F-ACDB-962FE3018486}" destId="{93707E87-D27D-A446-B977-4EEC40127219}" srcOrd="0" destOrd="0" parTransId="{E7E5C756-34FE-1A49-B2CA-5FA851897CE5}" sibTransId="{27F3A266-0C3E-E243-BE1C-52F56584112F}"/>
    <dgm:cxn modelId="{8CA47328-793E-DF4F-B274-FEAF85631557}" type="presOf" srcId="{F842B48C-004C-7F4D-8BF1-597952DF00A6}" destId="{F4F0E96A-D69B-CB40-8E48-78E41E971321}" srcOrd="0" destOrd="0" presId="urn:microsoft.com/office/officeart/2005/8/layout/hierarchy2"/>
    <dgm:cxn modelId="{3FCC98AC-4A87-B14A-BD92-45A37653A0F7}" srcId="{5524096A-044C-6A44-A4D5-D822E83CD6C5}" destId="{F842B48C-004C-7F4D-8BF1-597952DF00A6}" srcOrd="0" destOrd="0" parTransId="{1C50F176-947D-4046-9DC7-BD51C8C2C062}" sibTransId="{2C4DBA68-63ED-1343-96FD-3E3CA3C5BCE1}"/>
    <dgm:cxn modelId="{B385FA32-4BAD-7B4E-94F7-62D033F8C039}" type="presOf" srcId="{F4555F17-6C86-2349-AD31-2CDC81D858C1}" destId="{CFA1080C-8906-0844-A3DF-B27E2DAB2BCA}" srcOrd="0" destOrd="0" presId="urn:microsoft.com/office/officeart/2005/8/layout/hierarchy2"/>
    <dgm:cxn modelId="{970854DF-9134-2B44-82F1-8687A28FD2B2}" type="presOf" srcId="{F4555F17-6C86-2349-AD31-2CDC81D858C1}" destId="{39F50DA9-775A-7C44-8023-04539A336C51}" srcOrd="1" destOrd="0" presId="urn:microsoft.com/office/officeart/2005/8/layout/hierarchy2"/>
    <dgm:cxn modelId="{ED7E14B2-9E60-D542-9953-E0CDEE02130B}" type="presOf" srcId="{B537B8E7-1118-CB42-ADC1-4F265B4E8649}" destId="{7610096E-542A-9941-936B-D75E909EA7C0}" srcOrd="1" destOrd="0" presId="urn:microsoft.com/office/officeart/2005/8/layout/hierarchy2"/>
    <dgm:cxn modelId="{55ED62BC-7194-D347-8111-80736F7CAA80}" srcId="{EE2F29F3-8048-A24D-8771-F9E2E9E2E017}" destId="{923817E0-8EEB-8145-AFF8-791C6837A43F}" srcOrd="0" destOrd="0" parTransId="{46957F02-778A-364F-86C6-9318E36AF718}" sibTransId="{7DA5B323-FBC5-7F45-8B44-159F05F882BA}"/>
    <dgm:cxn modelId="{EC63CADC-0C40-4B47-A32A-151C615B56E5}" type="presOf" srcId="{93707E87-D27D-A446-B977-4EEC40127219}" destId="{97D6A0F8-C337-424B-B4A3-3C5B33154E42}" srcOrd="0" destOrd="0" presId="urn:microsoft.com/office/officeart/2005/8/layout/hierarchy2"/>
    <dgm:cxn modelId="{2C609388-39B1-4041-AB2D-623A7C384247}" type="presOf" srcId="{1C50F176-947D-4046-9DC7-BD51C8C2C062}" destId="{1952E270-0BB3-424F-93A8-DBAF7B65826A}" srcOrd="1" destOrd="0" presId="urn:microsoft.com/office/officeart/2005/8/layout/hierarchy2"/>
    <dgm:cxn modelId="{F43994F8-C125-844D-8D9A-83ECF2DDBC85}" type="presOf" srcId="{923817E0-8EEB-8145-AFF8-791C6837A43F}" destId="{C2EEA165-CD88-194F-AA1B-20203C590787}" srcOrd="0" destOrd="0" presId="urn:microsoft.com/office/officeart/2005/8/layout/hierarchy2"/>
    <dgm:cxn modelId="{06D4AEC1-E794-4746-AF93-15E10AE98B1D}" type="presOf" srcId="{ED6438BA-17C2-684A-A7BE-BB527081D018}" destId="{B25E6BAD-3DF9-7945-AE9E-F17CE896A3A5}" srcOrd="0" destOrd="0" presId="urn:microsoft.com/office/officeart/2005/8/layout/hierarchy2"/>
    <dgm:cxn modelId="{27C4E05B-3B9F-6349-9DE7-F7E8444ADB58}" type="presParOf" srcId="{9C1DDBAD-8FA1-CD44-BCA2-A12E8B0543AD}" destId="{409C75AC-AD05-544A-9C6D-F6931594AC4D}" srcOrd="0" destOrd="0" presId="urn:microsoft.com/office/officeart/2005/8/layout/hierarchy2"/>
    <dgm:cxn modelId="{6FB21B60-1E7A-544B-A876-159C9148ACB7}" type="presParOf" srcId="{409C75AC-AD05-544A-9C6D-F6931594AC4D}" destId="{C2EEA165-CD88-194F-AA1B-20203C590787}" srcOrd="0" destOrd="0" presId="urn:microsoft.com/office/officeart/2005/8/layout/hierarchy2"/>
    <dgm:cxn modelId="{F115453D-4D46-E44F-9636-2FDD53B017A7}" type="presParOf" srcId="{409C75AC-AD05-544A-9C6D-F6931594AC4D}" destId="{ECC7B602-9C93-B94A-8B2D-62CC852A1C57}" srcOrd="1" destOrd="0" presId="urn:microsoft.com/office/officeart/2005/8/layout/hierarchy2"/>
    <dgm:cxn modelId="{6B347FD8-B722-B642-ADE4-400CF7BEF447}" type="presParOf" srcId="{ECC7B602-9C93-B94A-8B2D-62CC852A1C57}" destId="{CFA1080C-8906-0844-A3DF-B27E2DAB2BCA}" srcOrd="0" destOrd="0" presId="urn:microsoft.com/office/officeart/2005/8/layout/hierarchy2"/>
    <dgm:cxn modelId="{10E427EF-7F50-AB49-A2F1-01215A784204}" type="presParOf" srcId="{CFA1080C-8906-0844-A3DF-B27E2DAB2BCA}" destId="{39F50DA9-775A-7C44-8023-04539A336C51}" srcOrd="0" destOrd="0" presId="urn:microsoft.com/office/officeart/2005/8/layout/hierarchy2"/>
    <dgm:cxn modelId="{FB2FCB7A-C50B-4E4F-9514-FA06E1DAD3E9}" type="presParOf" srcId="{ECC7B602-9C93-B94A-8B2D-62CC852A1C57}" destId="{B674FB90-1DD6-DB4E-8F04-A54C1B0024A0}" srcOrd="1" destOrd="0" presId="urn:microsoft.com/office/officeart/2005/8/layout/hierarchy2"/>
    <dgm:cxn modelId="{FCD069F1-D414-D347-B823-A403BFBE7A59}" type="presParOf" srcId="{B674FB90-1DD6-DB4E-8F04-A54C1B0024A0}" destId="{1E989D86-F0A4-FF47-8DEF-E8F0BA8294F5}" srcOrd="0" destOrd="0" presId="urn:microsoft.com/office/officeart/2005/8/layout/hierarchy2"/>
    <dgm:cxn modelId="{A41321F4-25CE-174F-ADCC-2AA9E44727EF}" type="presParOf" srcId="{B674FB90-1DD6-DB4E-8F04-A54C1B0024A0}" destId="{898799CF-2801-104B-88F0-67388C4A33D3}" srcOrd="1" destOrd="0" presId="urn:microsoft.com/office/officeart/2005/8/layout/hierarchy2"/>
    <dgm:cxn modelId="{AF16E581-53F8-0544-BBF7-82C843A712B1}" type="presParOf" srcId="{898799CF-2801-104B-88F0-67388C4A33D3}" destId="{8EC758C4-D254-3145-AF52-5B71741B5955}" srcOrd="0" destOrd="0" presId="urn:microsoft.com/office/officeart/2005/8/layout/hierarchy2"/>
    <dgm:cxn modelId="{8F24F132-70D3-7741-BDAB-C76E160918D8}" type="presParOf" srcId="{8EC758C4-D254-3145-AF52-5B71741B5955}" destId="{FCCC87F4-32E8-0A4E-B650-0BFDF745967C}" srcOrd="0" destOrd="0" presId="urn:microsoft.com/office/officeart/2005/8/layout/hierarchy2"/>
    <dgm:cxn modelId="{EFD79614-BF8E-E340-806B-6CCDAF1807B8}" type="presParOf" srcId="{898799CF-2801-104B-88F0-67388C4A33D3}" destId="{D6B093E0-68E1-6949-AB03-6F5E8CF46D8E}" srcOrd="1" destOrd="0" presId="urn:microsoft.com/office/officeart/2005/8/layout/hierarchy2"/>
    <dgm:cxn modelId="{1B72C1B2-0AC3-D64F-938E-D468DAE3C92A}" type="presParOf" srcId="{D6B093E0-68E1-6949-AB03-6F5E8CF46D8E}" destId="{97D6A0F8-C337-424B-B4A3-3C5B33154E42}" srcOrd="0" destOrd="0" presId="urn:microsoft.com/office/officeart/2005/8/layout/hierarchy2"/>
    <dgm:cxn modelId="{4362E59A-4BFD-114E-AF1B-34832AB59F19}" type="presParOf" srcId="{D6B093E0-68E1-6949-AB03-6F5E8CF46D8E}" destId="{4E882EA1-6B72-1149-9067-F2569B1E280A}" srcOrd="1" destOrd="0" presId="urn:microsoft.com/office/officeart/2005/8/layout/hierarchy2"/>
    <dgm:cxn modelId="{32019165-CD20-7C42-8676-3A941190924F}" type="presParOf" srcId="{898799CF-2801-104B-88F0-67388C4A33D3}" destId="{55147F72-A867-0B4F-A4E7-94C86AA9D8B9}" srcOrd="2" destOrd="0" presId="urn:microsoft.com/office/officeart/2005/8/layout/hierarchy2"/>
    <dgm:cxn modelId="{25B99AFF-E032-4A4C-86FB-FA38B44FAC34}" type="presParOf" srcId="{55147F72-A867-0B4F-A4E7-94C86AA9D8B9}" destId="{6132D3E0-4D77-3C46-B6CE-9179A8B4A4DC}" srcOrd="0" destOrd="0" presId="urn:microsoft.com/office/officeart/2005/8/layout/hierarchy2"/>
    <dgm:cxn modelId="{E8F45F3B-CDAC-E947-B645-9118665F61BA}" type="presParOf" srcId="{898799CF-2801-104B-88F0-67388C4A33D3}" destId="{FC207A89-86BF-6049-A909-2B9535E2A182}" srcOrd="3" destOrd="0" presId="urn:microsoft.com/office/officeart/2005/8/layout/hierarchy2"/>
    <dgm:cxn modelId="{EB8AE178-DD8B-2241-A87C-7E6DA2256D5F}" type="presParOf" srcId="{FC207A89-86BF-6049-A909-2B9535E2A182}" destId="{B25E6BAD-3DF9-7945-AE9E-F17CE896A3A5}" srcOrd="0" destOrd="0" presId="urn:microsoft.com/office/officeart/2005/8/layout/hierarchy2"/>
    <dgm:cxn modelId="{12B3DB3A-FD8B-C644-B6D9-4278484FF5E9}" type="presParOf" srcId="{FC207A89-86BF-6049-A909-2B9535E2A182}" destId="{B5B57AD9-B56A-DE48-BFC2-B6E00828077B}" srcOrd="1" destOrd="0" presId="urn:microsoft.com/office/officeart/2005/8/layout/hierarchy2"/>
    <dgm:cxn modelId="{C13C677A-F700-B44A-989D-E5ED752CCBA7}" type="presParOf" srcId="{ECC7B602-9C93-B94A-8B2D-62CC852A1C57}" destId="{4D366EE3-FB95-A24C-BEFD-92E6B97C7117}" srcOrd="2" destOrd="0" presId="urn:microsoft.com/office/officeart/2005/8/layout/hierarchy2"/>
    <dgm:cxn modelId="{71BFB7FE-56DB-5A4E-9212-1B4268D5F2E9}" type="presParOf" srcId="{4D366EE3-FB95-A24C-BEFD-92E6B97C7117}" destId="{7610096E-542A-9941-936B-D75E909EA7C0}" srcOrd="0" destOrd="0" presId="urn:microsoft.com/office/officeart/2005/8/layout/hierarchy2"/>
    <dgm:cxn modelId="{5C2BD578-C161-E340-9745-E7C5316F3CB2}" type="presParOf" srcId="{ECC7B602-9C93-B94A-8B2D-62CC852A1C57}" destId="{34E4DA4E-91F5-B243-ACAF-E4CD0A8155EB}" srcOrd="3" destOrd="0" presId="urn:microsoft.com/office/officeart/2005/8/layout/hierarchy2"/>
    <dgm:cxn modelId="{C43FDDD3-ED32-B64B-B7FC-538E4F3AC5CC}" type="presParOf" srcId="{34E4DA4E-91F5-B243-ACAF-E4CD0A8155EB}" destId="{0D96ED05-428E-AB49-BA46-1AF0D7191073}" srcOrd="0" destOrd="0" presId="urn:microsoft.com/office/officeart/2005/8/layout/hierarchy2"/>
    <dgm:cxn modelId="{E36A2DCC-B6CB-124A-9ABF-61264769FC3A}" type="presParOf" srcId="{34E4DA4E-91F5-B243-ACAF-E4CD0A8155EB}" destId="{E4DBAE4E-9865-AB45-9ECB-4C77E16A0277}" srcOrd="1" destOrd="0" presId="urn:microsoft.com/office/officeart/2005/8/layout/hierarchy2"/>
    <dgm:cxn modelId="{6BAFD44F-9CDD-D246-8F05-8A695F0EAF17}" type="presParOf" srcId="{E4DBAE4E-9865-AB45-9ECB-4C77E16A0277}" destId="{94161C5D-25F2-CF49-90CB-1D761AA23876}" srcOrd="0" destOrd="0" presId="urn:microsoft.com/office/officeart/2005/8/layout/hierarchy2"/>
    <dgm:cxn modelId="{FC344895-519A-1447-80F9-92D68D39C4F1}" type="presParOf" srcId="{94161C5D-25F2-CF49-90CB-1D761AA23876}" destId="{1952E270-0BB3-424F-93A8-DBAF7B65826A}" srcOrd="0" destOrd="0" presId="urn:microsoft.com/office/officeart/2005/8/layout/hierarchy2"/>
    <dgm:cxn modelId="{C1E8CF04-95C5-5345-89AF-19A75AC368DE}" type="presParOf" srcId="{E4DBAE4E-9865-AB45-9ECB-4C77E16A0277}" destId="{E0171E7C-E796-C64E-B428-E05B3AD9CB23}" srcOrd="1" destOrd="0" presId="urn:microsoft.com/office/officeart/2005/8/layout/hierarchy2"/>
    <dgm:cxn modelId="{F4A78D8A-83FD-3F49-AD80-03EC9DFDD645}" type="presParOf" srcId="{E0171E7C-E796-C64E-B428-E05B3AD9CB23}" destId="{F4F0E96A-D69B-CB40-8E48-78E41E971321}" srcOrd="0" destOrd="0" presId="urn:microsoft.com/office/officeart/2005/8/layout/hierarchy2"/>
    <dgm:cxn modelId="{7A8418AC-FF69-6948-87E0-FF581CE7AF42}" type="presParOf" srcId="{E0171E7C-E796-C64E-B428-E05B3AD9CB23}" destId="{EDB0A189-2AF9-B944-B826-5D9C9FCB2E3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3C6B571-1CB7-B942-AD57-8E0CD2E1381A}" type="doc">
      <dgm:prSet loTypeId="urn:microsoft.com/office/officeart/2005/8/layout/cycle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BC7B7E6-EF11-3C4D-B505-CB8C595E5289}">
      <dgm:prSet phldrT="[Texto]"/>
      <dgm:spPr/>
      <dgm:t>
        <a:bodyPr/>
        <a:lstStyle/>
        <a:p>
          <a:r>
            <a:rPr lang="es-ES" dirty="0" smtClean="0"/>
            <a:t>FENALCO</a:t>
          </a:r>
          <a:endParaRPr lang="es-ES" dirty="0"/>
        </a:p>
      </dgm:t>
    </dgm:pt>
    <dgm:pt modelId="{9D419365-E36F-3042-A55E-364452F3E38F}" type="parTrans" cxnId="{A6ECC0F8-BC59-3748-B554-493399C1EC6C}">
      <dgm:prSet/>
      <dgm:spPr/>
      <dgm:t>
        <a:bodyPr/>
        <a:lstStyle/>
        <a:p>
          <a:endParaRPr lang="es-ES"/>
        </a:p>
      </dgm:t>
    </dgm:pt>
    <dgm:pt modelId="{333F2FEB-F18C-3E4B-921F-10CA400671BC}" type="sibTrans" cxnId="{A6ECC0F8-BC59-3748-B554-493399C1EC6C}">
      <dgm:prSet/>
      <dgm:spPr/>
      <dgm:t>
        <a:bodyPr/>
        <a:lstStyle/>
        <a:p>
          <a:endParaRPr lang="es-ES"/>
        </a:p>
      </dgm:t>
    </dgm:pt>
    <dgm:pt modelId="{CE5FE3D9-12D8-FB49-AD2F-7918142B412A}">
      <dgm:prSet phldrT="[Texto]"/>
      <dgm:spPr/>
      <dgm:t>
        <a:bodyPr/>
        <a:lstStyle/>
        <a:p>
          <a:r>
            <a:rPr lang="es-ES" dirty="0" smtClean="0"/>
            <a:t>ANIF</a:t>
          </a:r>
          <a:endParaRPr lang="es-ES" dirty="0"/>
        </a:p>
      </dgm:t>
    </dgm:pt>
    <dgm:pt modelId="{9A7E4F80-1FB7-0547-A7E5-833F119C2D01}" type="parTrans" cxnId="{C3646CB8-69D6-C54B-94EB-5822C2C9EB7B}">
      <dgm:prSet/>
      <dgm:spPr/>
      <dgm:t>
        <a:bodyPr/>
        <a:lstStyle/>
        <a:p>
          <a:endParaRPr lang="es-ES"/>
        </a:p>
      </dgm:t>
    </dgm:pt>
    <dgm:pt modelId="{B80CCC5A-8E20-484E-98A7-1DC6757C9185}" type="sibTrans" cxnId="{C3646CB8-69D6-C54B-94EB-5822C2C9EB7B}">
      <dgm:prSet/>
      <dgm:spPr/>
      <dgm:t>
        <a:bodyPr/>
        <a:lstStyle/>
        <a:p>
          <a:endParaRPr lang="es-ES"/>
        </a:p>
      </dgm:t>
    </dgm:pt>
    <dgm:pt modelId="{2D948866-939C-9241-B19D-A3F12153D2A2}">
      <dgm:prSet phldrT="[Texto]"/>
      <dgm:spPr/>
      <dgm:t>
        <a:bodyPr/>
        <a:lstStyle/>
        <a:p>
          <a:r>
            <a:rPr lang="es-ES" dirty="0" smtClean="0"/>
            <a:t>ASOFONDOS</a:t>
          </a:r>
          <a:endParaRPr lang="es-ES" dirty="0"/>
        </a:p>
      </dgm:t>
    </dgm:pt>
    <dgm:pt modelId="{965C0AC9-0F9C-B343-85D8-4D1C722C990C}" type="parTrans" cxnId="{7588D79B-21D9-BA43-902E-816C86548406}">
      <dgm:prSet/>
      <dgm:spPr/>
      <dgm:t>
        <a:bodyPr/>
        <a:lstStyle/>
        <a:p>
          <a:endParaRPr lang="es-ES"/>
        </a:p>
      </dgm:t>
    </dgm:pt>
    <dgm:pt modelId="{CCFB6AA1-B488-5C4B-85BA-98D6698BAB07}" type="sibTrans" cxnId="{7588D79B-21D9-BA43-902E-816C86548406}">
      <dgm:prSet/>
      <dgm:spPr/>
      <dgm:t>
        <a:bodyPr/>
        <a:lstStyle/>
        <a:p>
          <a:endParaRPr lang="es-ES"/>
        </a:p>
      </dgm:t>
    </dgm:pt>
    <dgm:pt modelId="{B3A0B705-C8B5-FC40-84D8-07F60C8075E0}">
      <dgm:prSet phldrT="[Texto]"/>
      <dgm:spPr/>
      <dgm:t>
        <a:bodyPr/>
        <a:lstStyle/>
        <a:p>
          <a:r>
            <a:rPr lang="es-ES" dirty="0" smtClean="0"/>
            <a:t>FEDESARROLLO</a:t>
          </a:r>
          <a:endParaRPr lang="es-ES" dirty="0"/>
        </a:p>
      </dgm:t>
    </dgm:pt>
    <dgm:pt modelId="{87ADDAA0-64A1-0C48-A214-6F44B2353E13}" type="parTrans" cxnId="{8E1D0380-1227-0444-B2F3-223CEE9706C0}">
      <dgm:prSet/>
      <dgm:spPr/>
      <dgm:t>
        <a:bodyPr/>
        <a:lstStyle/>
        <a:p>
          <a:endParaRPr lang="es-ES"/>
        </a:p>
      </dgm:t>
    </dgm:pt>
    <dgm:pt modelId="{72B08AC1-5C90-EF47-AB02-6A5DCF363F2E}" type="sibTrans" cxnId="{8E1D0380-1227-0444-B2F3-223CEE9706C0}">
      <dgm:prSet/>
      <dgm:spPr/>
      <dgm:t>
        <a:bodyPr/>
        <a:lstStyle/>
        <a:p>
          <a:endParaRPr lang="es-ES"/>
        </a:p>
      </dgm:t>
    </dgm:pt>
    <dgm:pt modelId="{A9DB4B21-9BC9-F64B-9BCA-3982732D47DE}">
      <dgm:prSet phldrT="[Texto]"/>
      <dgm:spPr/>
      <dgm:t>
        <a:bodyPr/>
        <a:lstStyle/>
        <a:p>
          <a:r>
            <a:rPr lang="es-ES" dirty="0" smtClean="0"/>
            <a:t>LUIS CARLOS SARMIENTO ANGULO </a:t>
          </a:r>
          <a:endParaRPr lang="es-ES" dirty="0"/>
        </a:p>
      </dgm:t>
    </dgm:pt>
    <dgm:pt modelId="{EA16C6B6-C6AF-CA46-BB20-EF755F0D7C12}" type="parTrans" cxnId="{FD2A7790-F317-8F4E-8FFF-DBF2A03DA129}">
      <dgm:prSet/>
      <dgm:spPr/>
      <dgm:t>
        <a:bodyPr/>
        <a:lstStyle/>
        <a:p>
          <a:endParaRPr lang="es-ES"/>
        </a:p>
      </dgm:t>
    </dgm:pt>
    <dgm:pt modelId="{2383CF41-2B9A-BF4F-9ECB-18D6AE76FA55}" type="sibTrans" cxnId="{FD2A7790-F317-8F4E-8FFF-DBF2A03DA129}">
      <dgm:prSet/>
      <dgm:spPr/>
      <dgm:t>
        <a:bodyPr/>
        <a:lstStyle/>
        <a:p>
          <a:endParaRPr lang="es-ES"/>
        </a:p>
      </dgm:t>
    </dgm:pt>
    <dgm:pt modelId="{CB1C1277-3875-1745-9091-6F69339AC57E}" type="pres">
      <dgm:prSet presAssocID="{B3C6B571-1CB7-B942-AD57-8E0CD2E1381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D8C0A8A-6AAA-1C47-BDF6-08B311188DD6}" type="pres">
      <dgm:prSet presAssocID="{7BC7B7E6-EF11-3C4D-B505-CB8C595E5289}" presName="dummy" presStyleCnt="0"/>
      <dgm:spPr/>
    </dgm:pt>
    <dgm:pt modelId="{205DE1BF-29F4-C74F-95BE-E69DA0923F1F}" type="pres">
      <dgm:prSet presAssocID="{7BC7B7E6-EF11-3C4D-B505-CB8C595E5289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3C1B9E-2979-F94A-BFDD-AF69AB93CCBE}" type="pres">
      <dgm:prSet presAssocID="{333F2FEB-F18C-3E4B-921F-10CA400671BC}" presName="sibTrans" presStyleLbl="node1" presStyleIdx="0" presStyleCnt="5"/>
      <dgm:spPr/>
      <dgm:t>
        <a:bodyPr/>
        <a:lstStyle/>
        <a:p>
          <a:endParaRPr lang="es-ES"/>
        </a:p>
      </dgm:t>
    </dgm:pt>
    <dgm:pt modelId="{402DA7E4-CB2B-F745-BA2B-55CD658B3B8D}" type="pres">
      <dgm:prSet presAssocID="{CE5FE3D9-12D8-FB49-AD2F-7918142B412A}" presName="dummy" presStyleCnt="0"/>
      <dgm:spPr/>
    </dgm:pt>
    <dgm:pt modelId="{A70689C3-1F35-C04A-9C7A-505E59E86173}" type="pres">
      <dgm:prSet presAssocID="{CE5FE3D9-12D8-FB49-AD2F-7918142B412A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8C71FD-1809-264C-895D-35A2638EE191}" type="pres">
      <dgm:prSet presAssocID="{B80CCC5A-8E20-484E-98A7-1DC6757C9185}" presName="sibTrans" presStyleLbl="node1" presStyleIdx="1" presStyleCnt="5"/>
      <dgm:spPr/>
      <dgm:t>
        <a:bodyPr/>
        <a:lstStyle/>
        <a:p>
          <a:endParaRPr lang="es-ES"/>
        </a:p>
      </dgm:t>
    </dgm:pt>
    <dgm:pt modelId="{D2085A7B-4AA1-9D40-A859-7A72703BD01A}" type="pres">
      <dgm:prSet presAssocID="{2D948866-939C-9241-B19D-A3F12153D2A2}" presName="dummy" presStyleCnt="0"/>
      <dgm:spPr/>
    </dgm:pt>
    <dgm:pt modelId="{6186256B-27CF-6643-9844-BD0BDA8E26A8}" type="pres">
      <dgm:prSet presAssocID="{2D948866-939C-9241-B19D-A3F12153D2A2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470C87D-5A7B-0341-BA6D-5519CB5F6D84}" type="pres">
      <dgm:prSet presAssocID="{CCFB6AA1-B488-5C4B-85BA-98D6698BAB07}" presName="sibTrans" presStyleLbl="node1" presStyleIdx="2" presStyleCnt="5"/>
      <dgm:spPr/>
      <dgm:t>
        <a:bodyPr/>
        <a:lstStyle/>
        <a:p>
          <a:endParaRPr lang="es-ES"/>
        </a:p>
      </dgm:t>
    </dgm:pt>
    <dgm:pt modelId="{C94FBD0D-521A-3D45-91E2-69C1B8ED199F}" type="pres">
      <dgm:prSet presAssocID="{B3A0B705-C8B5-FC40-84D8-07F60C8075E0}" presName="dummy" presStyleCnt="0"/>
      <dgm:spPr/>
    </dgm:pt>
    <dgm:pt modelId="{C8809409-B464-DD4D-AF73-9EAA620C384F}" type="pres">
      <dgm:prSet presAssocID="{B3A0B705-C8B5-FC40-84D8-07F60C8075E0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25DDA9-EB3D-5D4B-8EE7-6DE1EBCBD8E4}" type="pres">
      <dgm:prSet presAssocID="{72B08AC1-5C90-EF47-AB02-6A5DCF363F2E}" presName="sibTrans" presStyleLbl="node1" presStyleIdx="3" presStyleCnt="5"/>
      <dgm:spPr/>
      <dgm:t>
        <a:bodyPr/>
        <a:lstStyle/>
        <a:p>
          <a:endParaRPr lang="es-ES"/>
        </a:p>
      </dgm:t>
    </dgm:pt>
    <dgm:pt modelId="{CF4BFF25-EF2D-C645-8A71-843A4070E771}" type="pres">
      <dgm:prSet presAssocID="{A9DB4B21-9BC9-F64B-9BCA-3982732D47DE}" presName="dummy" presStyleCnt="0"/>
      <dgm:spPr/>
    </dgm:pt>
    <dgm:pt modelId="{F121A56F-5E3E-E54C-9953-7E3B33655489}" type="pres">
      <dgm:prSet presAssocID="{A9DB4B21-9BC9-F64B-9BCA-3982732D47DE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933080-C800-014E-A7B4-28835934FEFF}" type="pres">
      <dgm:prSet presAssocID="{2383CF41-2B9A-BF4F-9ECB-18D6AE76FA55}" presName="sibTrans" presStyleLbl="node1" presStyleIdx="4" presStyleCnt="5"/>
      <dgm:spPr/>
      <dgm:t>
        <a:bodyPr/>
        <a:lstStyle/>
        <a:p>
          <a:endParaRPr lang="es-ES"/>
        </a:p>
      </dgm:t>
    </dgm:pt>
  </dgm:ptLst>
  <dgm:cxnLst>
    <dgm:cxn modelId="{6977F82F-EFDF-3F40-B181-3FC2A4025F21}" type="presOf" srcId="{7BC7B7E6-EF11-3C4D-B505-CB8C595E5289}" destId="{205DE1BF-29F4-C74F-95BE-E69DA0923F1F}" srcOrd="0" destOrd="0" presId="urn:microsoft.com/office/officeart/2005/8/layout/cycle1"/>
    <dgm:cxn modelId="{8E1D0380-1227-0444-B2F3-223CEE9706C0}" srcId="{B3C6B571-1CB7-B942-AD57-8E0CD2E1381A}" destId="{B3A0B705-C8B5-FC40-84D8-07F60C8075E0}" srcOrd="3" destOrd="0" parTransId="{87ADDAA0-64A1-0C48-A214-6F44B2353E13}" sibTransId="{72B08AC1-5C90-EF47-AB02-6A5DCF363F2E}"/>
    <dgm:cxn modelId="{8BF7880F-A64E-A14A-9280-29BA63F5A530}" type="presOf" srcId="{B3A0B705-C8B5-FC40-84D8-07F60C8075E0}" destId="{C8809409-B464-DD4D-AF73-9EAA620C384F}" srcOrd="0" destOrd="0" presId="urn:microsoft.com/office/officeart/2005/8/layout/cycle1"/>
    <dgm:cxn modelId="{D7065F2C-AAC6-E644-BC4A-285E3704FC3B}" type="presOf" srcId="{B80CCC5A-8E20-484E-98A7-1DC6757C9185}" destId="{CE8C71FD-1809-264C-895D-35A2638EE191}" srcOrd="0" destOrd="0" presId="urn:microsoft.com/office/officeart/2005/8/layout/cycle1"/>
    <dgm:cxn modelId="{063B1D87-FF4F-624E-8BA0-DDB54B9DF98B}" type="presOf" srcId="{333F2FEB-F18C-3E4B-921F-10CA400671BC}" destId="{153C1B9E-2979-F94A-BFDD-AF69AB93CCBE}" srcOrd="0" destOrd="0" presId="urn:microsoft.com/office/officeart/2005/8/layout/cycle1"/>
    <dgm:cxn modelId="{C3646CB8-69D6-C54B-94EB-5822C2C9EB7B}" srcId="{B3C6B571-1CB7-B942-AD57-8E0CD2E1381A}" destId="{CE5FE3D9-12D8-FB49-AD2F-7918142B412A}" srcOrd="1" destOrd="0" parTransId="{9A7E4F80-1FB7-0547-A7E5-833F119C2D01}" sibTransId="{B80CCC5A-8E20-484E-98A7-1DC6757C9185}"/>
    <dgm:cxn modelId="{5E7AE17E-F228-6748-A3AE-372C915BE127}" type="presOf" srcId="{CE5FE3D9-12D8-FB49-AD2F-7918142B412A}" destId="{A70689C3-1F35-C04A-9C7A-505E59E86173}" srcOrd="0" destOrd="0" presId="urn:microsoft.com/office/officeart/2005/8/layout/cycle1"/>
    <dgm:cxn modelId="{7588D79B-21D9-BA43-902E-816C86548406}" srcId="{B3C6B571-1CB7-B942-AD57-8E0CD2E1381A}" destId="{2D948866-939C-9241-B19D-A3F12153D2A2}" srcOrd="2" destOrd="0" parTransId="{965C0AC9-0F9C-B343-85D8-4D1C722C990C}" sibTransId="{CCFB6AA1-B488-5C4B-85BA-98D6698BAB07}"/>
    <dgm:cxn modelId="{E6340D08-FFD8-0240-A4F4-5F2B48A89271}" type="presOf" srcId="{72B08AC1-5C90-EF47-AB02-6A5DCF363F2E}" destId="{4125DDA9-EB3D-5D4B-8EE7-6DE1EBCBD8E4}" srcOrd="0" destOrd="0" presId="urn:microsoft.com/office/officeart/2005/8/layout/cycle1"/>
    <dgm:cxn modelId="{FD2A7790-F317-8F4E-8FFF-DBF2A03DA129}" srcId="{B3C6B571-1CB7-B942-AD57-8E0CD2E1381A}" destId="{A9DB4B21-9BC9-F64B-9BCA-3982732D47DE}" srcOrd="4" destOrd="0" parTransId="{EA16C6B6-C6AF-CA46-BB20-EF755F0D7C12}" sibTransId="{2383CF41-2B9A-BF4F-9ECB-18D6AE76FA55}"/>
    <dgm:cxn modelId="{57881155-A186-BE40-A020-A21C5F8CF81F}" type="presOf" srcId="{CCFB6AA1-B488-5C4B-85BA-98D6698BAB07}" destId="{6470C87D-5A7B-0341-BA6D-5519CB5F6D84}" srcOrd="0" destOrd="0" presId="urn:microsoft.com/office/officeart/2005/8/layout/cycle1"/>
    <dgm:cxn modelId="{CD062504-8738-BE42-9AD5-CB3610300340}" type="presOf" srcId="{B3C6B571-1CB7-B942-AD57-8E0CD2E1381A}" destId="{CB1C1277-3875-1745-9091-6F69339AC57E}" srcOrd="0" destOrd="0" presId="urn:microsoft.com/office/officeart/2005/8/layout/cycle1"/>
    <dgm:cxn modelId="{8E884F0A-7EC0-2049-9718-3589CA26373D}" type="presOf" srcId="{2383CF41-2B9A-BF4F-9ECB-18D6AE76FA55}" destId="{39933080-C800-014E-A7B4-28835934FEFF}" srcOrd="0" destOrd="0" presId="urn:microsoft.com/office/officeart/2005/8/layout/cycle1"/>
    <dgm:cxn modelId="{C95DF1F8-04B9-C740-999D-B19E48EF663C}" type="presOf" srcId="{A9DB4B21-9BC9-F64B-9BCA-3982732D47DE}" destId="{F121A56F-5E3E-E54C-9953-7E3B33655489}" srcOrd="0" destOrd="0" presId="urn:microsoft.com/office/officeart/2005/8/layout/cycle1"/>
    <dgm:cxn modelId="{EED54848-7BE2-4C4B-9100-7D184733ABEF}" type="presOf" srcId="{2D948866-939C-9241-B19D-A3F12153D2A2}" destId="{6186256B-27CF-6643-9844-BD0BDA8E26A8}" srcOrd="0" destOrd="0" presId="urn:microsoft.com/office/officeart/2005/8/layout/cycle1"/>
    <dgm:cxn modelId="{A6ECC0F8-BC59-3748-B554-493399C1EC6C}" srcId="{B3C6B571-1CB7-B942-AD57-8E0CD2E1381A}" destId="{7BC7B7E6-EF11-3C4D-B505-CB8C595E5289}" srcOrd="0" destOrd="0" parTransId="{9D419365-E36F-3042-A55E-364452F3E38F}" sibTransId="{333F2FEB-F18C-3E4B-921F-10CA400671BC}"/>
    <dgm:cxn modelId="{8B59B28D-8CE9-5E40-81FE-23DA6179F6EE}" type="presParOf" srcId="{CB1C1277-3875-1745-9091-6F69339AC57E}" destId="{6D8C0A8A-6AAA-1C47-BDF6-08B311188DD6}" srcOrd="0" destOrd="0" presId="urn:microsoft.com/office/officeart/2005/8/layout/cycle1"/>
    <dgm:cxn modelId="{C1D5BF40-8B44-A54C-919D-84E2D3A77BE2}" type="presParOf" srcId="{CB1C1277-3875-1745-9091-6F69339AC57E}" destId="{205DE1BF-29F4-C74F-95BE-E69DA0923F1F}" srcOrd="1" destOrd="0" presId="urn:microsoft.com/office/officeart/2005/8/layout/cycle1"/>
    <dgm:cxn modelId="{D615A925-4C99-6348-95BD-F83271F5BB89}" type="presParOf" srcId="{CB1C1277-3875-1745-9091-6F69339AC57E}" destId="{153C1B9E-2979-F94A-BFDD-AF69AB93CCBE}" srcOrd="2" destOrd="0" presId="urn:microsoft.com/office/officeart/2005/8/layout/cycle1"/>
    <dgm:cxn modelId="{6772BA12-B305-D840-A520-E1BCB892ADF1}" type="presParOf" srcId="{CB1C1277-3875-1745-9091-6F69339AC57E}" destId="{402DA7E4-CB2B-F745-BA2B-55CD658B3B8D}" srcOrd="3" destOrd="0" presId="urn:microsoft.com/office/officeart/2005/8/layout/cycle1"/>
    <dgm:cxn modelId="{0A0EABD5-0229-2047-888E-56D827134601}" type="presParOf" srcId="{CB1C1277-3875-1745-9091-6F69339AC57E}" destId="{A70689C3-1F35-C04A-9C7A-505E59E86173}" srcOrd="4" destOrd="0" presId="urn:microsoft.com/office/officeart/2005/8/layout/cycle1"/>
    <dgm:cxn modelId="{1720937C-6A1B-6A47-AE47-9A1E0835895A}" type="presParOf" srcId="{CB1C1277-3875-1745-9091-6F69339AC57E}" destId="{CE8C71FD-1809-264C-895D-35A2638EE191}" srcOrd="5" destOrd="0" presId="urn:microsoft.com/office/officeart/2005/8/layout/cycle1"/>
    <dgm:cxn modelId="{062A457F-82D6-1E4E-B203-1874DEE4459C}" type="presParOf" srcId="{CB1C1277-3875-1745-9091-6F69339AC57E}" destId="{D2085A7B-4AA1-9D40-A859-7A72703BD01A}" srcOrd="6" destOrd="0" presId="urn:microsoft.com/office/officeart/2005/8/layout/cycle1"/>
    <dgm:cxn modelId="{0F07D5FE-90A4-3C4C-935F-7FCC9DBD2753}" type="presParOf" srcId="{CB1C1277-3875-1745-9091-6F69339AC57E}" destId="{6186256B-27CF-6643-9844-BD0BDA8E26A8}" srcOrd="7" destOrd="0" presId="urn:microsoft.com/office/officeart/2005/8/layout/cycle1"/>
    <dgm:cxn modelId="{E95722C4-E0E1-B44F-9435-794335BD2F81}" type="presParOf" srcId="{CB1C1277-3875-1745-9091-6F69339AC57E}" destId="{6470C87D-5A7B-0341-BA6D-5519CB5F6D84}" srcOrd="8" destOrd="0" presId="urn:microsoft.com/office/officeart/2005/8/layout/cycle1"/>
    <dgm:cxn modelId="{E2F8D00F-C630-624F-B0A7-CA19D18B46A8}" type="presParOf" srcId="{CB1C1277-3875-1745-9091-6F69339AC57E}" destId="{C94FBD0D-521A-3D45-91E2-69C1B8ED199F}" srcOrd="9" destOrd="0" presId="urn:microsoft.com/office/officeart/2005/8/layout/cycle1"/>
    <dgm:cxn modelId="{5EC7E783-4681-C748-9194-D4BDBA520794}" type="presParOf" srcId="{CB1C1277-3875-1745-9091-6F69339AC57E}" destId="{C8809409-B464-DD4D-AF73-9EAA620C384F}" srcOrd="10" destOrd="0" presId="urn:microsoft.com/office/officeart/2005/8/layout/cycle1"/>
    <dgm:cxn modelId="{2DEC2760-2A43-CB4C-BA13-88781781C398}" type="presParOf" srcId="{CB1C1277-3875-1745-9091-6F69339AC57E}" destId="{4125DDA9-EB3D-5D4B-8EE7-6DE1EBCBD8E4}" srcOrd="11" destOrd="0" presId="urn:microsoft.com/office/officeart/2005/8/layout/cycle1"/>
    <dgm:cxn modelId="{E95AB8D5-8566-6243-AD98-488D6D6BD738}" type="presParOf" srcId="{CB1C1277-3875-1745-9091-6F69339AC57E}" destId="{CF4BFF25-EF2D-C645-8A71-843A4070E771}" srcOrd="12" destOrd="0" presId="urn:microsoft.com/office/officeart/2005/8/layout/cycle1"/>
    <dgm:cxn modelId="{6462EB14-1A9A-E241-B748-301005B40D1D}" type="presParOf" srcId="{CB1C1277-3875-1745-9091-6F69339AC57E}" destId="{F121A56F-5E3E-E54C-9953-7E3B33655489}" srcOrd="13" destOrd="0" presId="urn:microsoft.com/office/officeart/2005/8/layout/cycle1"/>
    <dgm:cxn modelId="{35989314-17CD-AC4C-805E-11FF3EBAAB9A}" type="presParOf" srcId="{CB1C1277-3875-1745-9091-6F69339AC57E}" destId="{39933080-C800-014E-A7B4-28835934FEFF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2CC3DB-0D18-BE48-B242-C172EEAF4A24}">
      <dsp:nvSpPr>
        <dsp:cNvPr id="0" name=""/>
        <dsp:cNvSpPr/>
      </dsp:nvSpPr>
      <dsp:spPr>
        <a:xfrm>
          <a:off x="2049" y="234348"/>
          <a:ext cx="3167067" cy="1266826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21590" rIns="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400" kern="1200" dirty="0" smtClean="0"/>
            <a:t>primario</a:t>
          </a:r>
          <a:endParaRPr lang="es-ES" sz="3400" kern="1200" dirty="0"/>
        </a:p>
      </dsp:txBody>
      <dsp:txXfrm>
        <a:off x="635462" y="234348"/>
        <a:ext cx="1900241" cy="1266826"/>
      </dsp:txXfrm>
    </dsp:sp>
    <dsp:sp modelId="{4E4B8AB7-2CD5-CE40-8D3B-8923F278A4A4}">
      <dsp:nvSpPr>
        <dsp:cNvPr id="0" name=""/>
        <dsp:cNvSpPr/>
      </dsp:nvSpPr>
      <dsp:spPr>
        <a:xfrm>
          <a:off x="2757398" y="342029"/>
          <a:ext cx="2628665" cy="105146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Actividades sobre recursos naturales</a:t>
          </a:r>
          <a:endParaRPr lang="es-ES" sz="1400" kern="1200" dirty="0"/>
        </a:p>
      </dsp:txBody>
      <dsp:txXfrm>
        <a:off x="3283131" y="342029"/>
        <a:ext cx="1577199" cy="1051466"/>
      </dsp:txXfrm>
    </dsp:sp>
    <dsp:sp modelId="{248BA13E-F335-E94A-B54E-CDA3FE36F4A3}">
      <dsp:nvSpPr>
        <dsp:cNvPr id="0" name=""/>
        <dsp:cNvSpPr/>
      </dsp:nvSpPr>
      <dsp:spPr>
        <a:xfrm>
          <a:off x="5018050" y="342029"/>
          <a:ext cx="2628665" cy="105146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Agricultura , ganadería, minería, pesca</a:t>
          </a:r>
          <a:endParaRPr lang="es-ES" sz="1400" kern="1200" dirty="0"/>
        </a:p>
      </dsp:txBody>
      <dsp:txXfrm>
        <a:off x="5543783" y="342029"/>
        <a:ext cx="1577199" cy="1051466"/>
      </dsp:txXfrm>
    </dsp:sp>
    <dsp:sp modelId="{D80A13D0-C849-7942-816A-539CE647C1EE}">
      <dsp:nvSpPr>
        <dsp:cNvPr id="0" name=""/>
        <dsp:cNvSpPr/>
      </dsp:nvSpPr>
      <dsp:spPr>
        <a:xfrm>
          <a:off x="2049" y="1678531"/>
          <a:ext cx="3167067" cy="1266826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21590" rIns="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400" kern="1200" dirty="0" smtClean="0"/>
            <a:t>Secundario </a:t>
          </a:r>
          <a:endParaRPr lang="es-ES" sz="3400" kern="1200" dirty="0"/>
        </a:p>
      </dsp:txBody>
      <dsp:txXfrm>
        <a:off x="635462" y="1678531"/>
        <a:ext cx="1900241" cy="1266826"/>
      </dsp:txXfrm>
    </dsp:sp>
    <dsp:sp modelId="{11432553-D3AE-D445-80B9-9804B87A965D}">
      <dsp:nvSpPr>
        <dsp:cNvPr id="0" name=""/>
        <dsp:cNvSpPr/>
      </dsp:nvSpPr>
      <dsp:spPr>
        <a:xfrm>
          <a:off x="2757398" y="1786211"/>
          <a:ext cx="2628665" cy="105146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Actividades que transforman la materia prima </a:t>
          </a:r>
          <a:endParaRPr lang="es-ES" sz="1400" kern="1200" dirty="0"/>
        </a:p>
      </dsp:txBody>
      <dsp:txXfrm>
        <a:off x="3283131" y="1786211"/>
        <a:ext cx="1577199" cy="1051466"/>
      </dsp:txXfrm>
    </dsp:sp>
    <dsp:sp modelId="{8D38D66A-9E1F-2641-AFD7-7F60C675E2CB}">
      <dsp:nvSpPr>
        <dsp:cNvPr id="0" name=""/>
        <dsp:cNvSpPr/>
      </dsp:nvSpPr>
      <dsp:spPr>
        <a:xfrm>
          <a:off x="5018050" y="1786211"/>
          <a:ext cx="2628665" cy="105146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Industria, alimentaria, química, siderúrgica, metalmecánica, textil, </a:t>
          </a:r>
          <a:endParaRPr lang="es-ES" sz="1400" kern="1200" dirty="0"/>
        </a:p>
      </dsp:txBody>
      <dsp:txXfrm>
        <a:off x="5543783" y="1786211"/>
        <a:ext cx="1577199" cy="1051466"/>
      </dsp:txXfrm>
    </dsp:sp>
    <dsp:sp modelId="{C40063EC-A8D6-014C-A7F7-D18A78EDC95E}">
      <dsp:nvSpPr>
        <dsp:cNvPr id="0" name=""/>
        <dsp:cNvSpPr/>
      </dsp:nvSpPr>
      <dsp:spPr>
        <a:xfrm>
          <a:off x="2049" y="3122714"/>
          <a:ext cx="3167067" cy="1266826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21590" rIns="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400" kern="1200" dirty="0" smtClean="0"/>
            <a:t>terciario</a:t>
          </a:r>
          <a:endParaRPr lang="es-ES" sz="3400" kern="1200" dirty="0"/>
        </a:p>
      </dsp:txBody>
      <dsp:txXfrm>
        <a:off x="635462" y="3122714"/>
        <a:ext cx="1900241" cy="1266826"/>
      </dsp:txXfrm>
    </dsp:sp>
    <dsp:sp modelId="{4F4970D5-AD15-074C-9B4F-8B9B8A86C57E}">
      <dsp:nvSpPr>
        <dsp:cNvPr id="0" name=""/>
        <dsp:cNvSpPr/>
      </dsp:nvSpPr>
      <dsp:spPr>
        <a:xfrm>
          <a:off x="2757398" y="3230394"/>
          <a:ext cx="2628665" cy="105146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Actividades de servicios </a:t>
          </a:r>
          <a:endParaRPr lang="es-ES" sz="1400" kern="1200" dirty="0"/>
        </a:p>
      </dsp:txBody>
      <dsp:txXfrm>
        <a:off x="3283131" y="3230394"/>
        <a:ext cx="1577199" cy="1051466"/>
      </dsp:txXfrm>
    </dsp:sp>
    <dsp:sp modelId="{A54344EE-16FE-0948-A00E-06205785FCC8}">
      <dsp:nvSpPr>
        <dsp:cNvPr id="0" name=""/>
        <dsp:cNvSpPr/>
      </dsp:nvSpPr>
      <dsp:spPr>
        <a:xfrm>
          <a:off x="5018050" y="3230394"/>
          <a:ext cx="2628665" cy="105146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Finanzas, comunicación, turismo, educación , transporte , diversión, salud</a:t>
          </a:r>
          <a:endParaRPr lang="es-ES" sz="1400" kern="1200" dirty="0"/>
        </a:p>
      </dsp:txBody>
      <dsp:txXfrm>
        <a:off x="5543783" y="3230394"/>
        <a:ext cx="1577199" cy="10514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41F6F-404D-4C4C-83EC-51013F6C66E8}">
      <dsp:nvSpPr>
        <dsp:cNvPr id="0" name=""/>
        <dsp:cNvSpPr/>
      </dsp:nvSpPr>
      <dsp:spPr>
        <a:xfrm rot="5400000">
          <a:off x="-246733" y="249126"/>
          <a:ext cx="1644886" cy="1151420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Libre mercado</a:t>
          </a:r>
          <a:endParaRPr lang="es-ES" sz="1700" kern="1200" dirty="0"/>
        </a:p>
      </dsp:txBody>
      <dsp:txXfrm rot="-5400000">
        <a:off x="0" y="578103"/>
        <a:ext cx="1151420" cy="493466"/>
      </dsp:txXfrm>
    </dsp:sp>
    <dsp:sp modelId="{F1B75F30-9398-1740-9F90-47E9BC23469A}">
      <dsp:nvSpPr>
        <dsp:cNvPr id="0" name=""/>
        <dsp:cNvSpPr/>
      </dsp:nvSpPr>
      <dsp:spPr>
        <a:xfrm rot="5400000">
          <a:off x="3901276" y="-2747462"/>
          <a:ext cx="1069176" cy="65688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Las fuerzas del mercado actúan por si solas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El mercado es un sistema competitivo  que trabaja por si solo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No debe  haber ninguna intervención del estado</a:t>
          </a:r>
          <a:endParaRPr lang="es-ES" sz="1500" kern="1200" dirty="0"/>
        </a:p>
      </dsp:txBody>
      <dsp:txXfrm rot="-5400000">
        <a:off x="1151421" y="54586"/>
        <a:ext cx="6516695" cy="964790"/>
      </dsp:txXfrm>
    </dsp:sp>
    <dsp:sp modelId="{703967E5-419E-1A47-85EB-FF551EBB500F}">
      <dsp:nvSpPr>
        <dsp:cNvPr id="0" name=""/>
        <dsp:cNvSpPr/>
      </dsp:nvSpPr>
      <dsp:spPr>
        <a:xfrm rot="5400000">
          <a:off x="-246733" y="1700457"/>
          <a:ext cx="1644886" cy="1151420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err="1" smtClean="0"/>
            <a:t>planificacion</a:t>
          </a:r>
          <a:endParaRPr lang="es-ES" sz="1700" kern="1200" dirty="0"/>
        </a:p>
      </dsp:txBody>
      <dsp:txXfrm rot="-5400000">
        <a:off x="0" y="2029434"/>
        <a:ext cx="1151420" cy="493466"/>
      </dsp:txXfrm>
    </dsp:sp>
    <dsp:sp modelId="{0D2B2798-9D93-1947-AAD6-F48982D98EDF}">
      <dsp:nvSpPr>
        <dsp:cNvPr id="0" name=""/>
        <dsp:cNvSpPr/>
      </dsp:nvSpPr>
      <dsp:spPr>
        <a:xfrm rot="5400000">
          <a:off x="3901276" y="-1296131"/>
          <a:ext cx="1069176" cy="65688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Es proteccionista . El estado interviene y planifica  la producción, y comercialización.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El estado invierte en la economía 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El estado aumenta las exportaciones con la devaluación de la moneda</a:t>
          </a:r>
          <a:endParaRPr lang="es-ES" sz="1500" kern="1200" dirty="0"/>
        </a:p>
      </dsp:txBody>
      <dsp:txXfrm rot="-5400000">
        <a:off x="1151421" y="1505917"/>
        <a:ext cx="6516695" cy="964790"/>
      </dsp:txXfrm>
    </dsp:sp>
    <dsp:sp modelId="{E1AC0C0A-0387-D648-9B34-6C054112F981}">
      <dsp:nvSpPr>
        <dsp:cNvPr id="0" name=""/>
        <dsp:cNvSpPr/>
      </dsp:nvSpPr>
      <dsp:spPr>
        <a:xfrm rot="5400000">
          <a:off x="-246733" y="3151787"/>
          <a:ext cx="1644886" cy="1151420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mixta</a:t>
          </a:r>
          <a:endParaRPr lang="es-ES" sz="1700" kern="1200" dirty="0"/>
        </a:p>
      </dsp:txBody>
      <dsp:txXfrm rot="-5400000">
        <a:off x="0" y="3480764"/>
        <a:ext cx="1151420" cy="493466"/>
      </dsp:txXfrm>
    </dsp:sp>
    <dsp:sp modelId="{8EA23E3D-5DDA-E145-8393-6F827695D4F4}">
      <dsp:nvSpPr>
        <dsp:cNvPr id="0" name=""/>
        <dsp:cNvSpPr/>
      </dsp:nvSpPr>
      <dsp:spPr>
        <a:xfrm rot="5400000">
          <a:off x="3901276" y="155198"/>
          <a:ext cx="1069176" cy="65688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El estado interviene pero muy poco en la economía del país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Tiene dos tipos de propiedad : privada y estatal 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Tiene dos modelos económicos : capitalismo y socialismo</a:t>
          </a:r>
          <a:endParaRPr lang="es-ES" sz="1500" kern="1200" dirty="0"/>
        </a:p>
      </dsp:txBody>
      <dsp:txXfrm rot="-5400000">
        <a:off x="1151421" y="2957247"/>
        <a:ext cx="6516695" cy="9647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6BBA4-673D-864A-8425-3D6074DFBCD3}">
      <dsp:nvSpPr>
        <dsp:cNvPr id="0" name=""/>
        <dsp:cNvSpPr/>
      </dsp:nvSpPr>
      <dsp:spPr>
        <a:xfrm>
          <a:off x="0" y="374817"/>
          <a:ext cx="2615765" cy="156945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Reforma comercial</a:t>
          </a:r>
          <a:endParaRPr lang="es-ES" sz="3200" kern="1200" dirty="0"/>
        </a:p>
      </dsp:txBody>
      <dsp:txXfrm>
        <a:off x="0" y="374817"/>
        <a:ext cx="2615765" cy="1569459"/>
      </dsp:txXfrm>
    </dsp:sp>
    <dsp:sp modelId="{3387F1F1-24FB-7547-A8DF-DA7FA663448A}">
      <dsp:nvSpPr>
        <dsp:cNvPr id="0" name=""/>
        <dsp:cNvSpPr/>
      </dsp:nvSpPr>
      <dsp:spPr>
        <a:xfrm>
          <a:off x="2877341" y="374817"/>
          <a:ext cx="2615765" cy="156945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Reforma laboral</a:t>
          </a:r>
          <a:endParaRPr lang="es-ES" sz="3200" kern="1200" dirty="0"/>
        </a:p>
      </dsp:txBody>
      <dsp:txXfrm>
        <a:off x="2877341" y="374817"/>
        <a:ext cx="2615765" cy="1569459"/>
      </dsp:txXfrm>
    </dsp:sp>
    <dsp:sp modelId="{8FCCF6B4-4A8B-6949-8F6D-7EF40F0D376E}">
      <dsp:nvSpPr>
        <dsp:cNvPr id="0" name=""/>
        <dsp:cNvSpPr/>
      </dsp:nvSpPr>
      <dsp:spPr>
        <a:xfrm>
          <a:off x="5754683" y="374817"/>
          <a:ext cx="2615765" cy="156945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Reforma cambiaria</a:t>
          </a:r>
          <a:endParaRPr lang="es-ES" sz="3200" kern="1200" dirty="0"/>
        </a:p>
      </dsp:txBody>
      <dsp:txXfrm>
        <a:off x="5754683" y="374817"/>
        <a:ext cx="2615765" cy="1569459"/>
      </dsp:txXfrm>
    </dsp:sp>
    <dsp:sp modelId="{8059A259-462C-9243-B122-9A2A4A90CECF}">
      <dsp:nvSpPr>
        <dsp:cNvPr id="0" name=""/>
        <dsp:cNvSpPr/>
      </dsp:nvSpPr>
      <dsp:spPr>
        <a:xfrm>
          <a:off x="1438670" y="2205852"/>
          <a:ext cx="2615765" cy="156945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Reforma financiera</a:t>
          </a:r>
          <a:endParaRPr lang="es-ES" sz="3200" kern="1200" dirty="0"/>
        </a:p>
      </dsp:txBody>
      <dsp:txXfrm>
        <a:off x="1438670" y="2205852"/>
        <a:ext cx="2615765" cy="1569459"/>
      </dsp:txXfrm>
    </dsp:sp>
    <dsp:sp modelId="{996AD978-5EC3-824E-98C7-C9AC6A28E99F}">
      <dsp:nvSpPr>
        <dsp:cNvPr id="0" name=""/>
        <dsp:cNvSpPr/>
      </dsp:nvSpPr>
      <dsp:spPr>
        <a:xfrm>
          <a:off x="4316012" y="2205852"/>
          <a:ext cx="2615765" cy="1569459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Reforma a la seguridad social</a:t>
          </a:r>
          <a:endParaRPr lang="es-ES" sz="3200" kern="1200" dirty="0"/>
        </a:p>
      </dsp:txBody>
      <dsp:txXfrm>
        <a:off x="4316012" y="2205852"/>
        <a:ext cx="2615765" cy="15694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C10B6-2E38-1744-B37E-2812C01DA344}">
      <dsp:nvSpPr>
        <dsp:cNvPr id="0" name=""/>
        <dsp:cNvSpPr/>
      </dsp:nvSpPr>
      <dsp:spPr>
        <a:xfrm>
          <a:off x="3120214" y="1708"/>
          <a:ext cx="1533536" cy="153353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Abolieron licencias de importación</a:t>
          </a:r>
          <a:endParaRPr lang="es-ES" sz="1500" kern="1200" dirty="0"/>
        </a:p>
      </dsp:txBody>
      <dsp:txXfrm>
        <a:off x="3344795" y="226289"/>
        <a:ext cx="1084374" cy="1084374"/>
      </dsp:txXfrm>
    </dsp:sp>
    <dsp:sp modelId="{FA83CE72-BA13-694C-BF91-EF9FF341F71F}">
      <dsp:nvSpPr>
        <dsp:cNvPr id="0" name=""/>
        <dsp:cNvSpPr/>
      </dsp:nvSpPr>
      <dsp:spPr>
        <a:xfrm rot="2160000">
          <a:off x="4605272" y="1179636"/>
          <a:ext cx="407617" cy="51756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4616949" y="1247211"/>
        <a:ext cx="285332" cy="310540"/>
      </dsp:txXfrm>
    </dsp:sp>
    <dsp:sp modelId="{FBE5F09D-83F3-B246-98AD-B13C6A0C8649}">
      <dsp:nvSpPr>
        <dsp:cNvPr id="0" name=""/>
        <dsp:cNvSpPr/>
      </dsp:nvSpPr>
      <dsp:spPr>
        <a:xfrm>
          <a:off x="4983077" y="1355158"/>
          <a:ext cx="1533536" cy="153353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Abolieron listas de productos prohibidos para importar </a:t>
          </a:r>
          <a:endParaRPr lang="es-ES" sz="1500" kern="1200" dirty="0"/>
        </a:p>
      </dsp:txBody>
      <dsp:txXfrm>
        <a:off x="5207658" y="1579739"/>
        <a:ext cx="1084374" cy="1084374"/>
      </dsp:txXfrm>
    </dsp:sp>
    <dsp:sp modelId="{AE48A39F-B27C-5948-B2DD-BE52C65A106D}">
      <dsp:nvSpPr>
        <dsp:cNvPr id="0" name=""/>
        <dsp:cNvSpPr/>
      </dsp:nvSpPr>
      <dsp:spPr>
        <a:xfrm rot="6480000">
          <a:off x="5193826" y="2947133"/>
          <a:ext cx="407617" cy="51756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 rot="10800000">
        <a:off x="5273863" y="2992497"/>
        <a:ext cx="285332" cy="310540"/>
      </dsp:txXfrm>
    </dsp:sp>
    <dsp:sp modelId="{9031BD1A-3CAC-E940-A914-978A1499470F}">
      <dsp:nvSpPr>
        <dsp:cNvPr id="0" name=""/>
        <dsp:cNvSpPr/>
      </dsp:nvSpPr>
      <dsp:spPr>
        <a:xfrm>
          <a:off x="4271527" y="3545084"/>
          <a:ext cx="1533536" cy="153353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Reducción de aranceles del 40% al 13%</a:t>
          </a:r>
          <a:endParaRPr lang="es-ES" sz="1500" kern="1200" dirty="0"/>
        </a:p>
      </dsp:txBody>
      <dsp:txXfrm>
        <a:off x="4496108" y="3769665"/>
        <a:ext cx="1084374" cy="1084374"/>
      </dsp:txXfrm>
    </dsp:sp>
    <dsp:sp modelId="{9D5933C6-3EC8-4047-8202-1FE0F90074AD}">
      <dsp:nvSpPr>
        <dsp:cNvPr id="0" name=""/>
        <dsp:cNvSpPr/>
      </dsp:nvSpPr>
      <dsp:spPr>
        <a:xfrm rot="10800000">
          <a:off x="3694710" y="4053068"/>
          <a:ext cx="407617" cy="51756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 rot="10800000">
        <a:off x="3816995" y="4156582"/>
        <a:ext cx="285332" cy="310540"/>
      </dsp:txXfrm>
    </dsp:sp>
    <dsp:sp modelId="{A1A958C5-E6B3-2043-BE59-08BDDB60F28B}">
      <dsp:nvSpPr>
        <dsp:cNvPr id="0" name=""/>
        <dsp:cNvSpPr/>
      </dsp:nvSpPr>
      <dsp:spPr>
        <a:xfrm>
          <a:off x="1968901" y="3545084"/>
          <a:ext cx="1533536" cy="153353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Creo el ministerio  de comercio exterior</a:t>
          </a:r>
          <a:endParaRPr lang="es-ES" sz="1500" kern="1200" dirty="0"/>
        </a:p>
      </dsp:txBody>
      <dsp:txXfrm>
        <a:off x="2193482" y="3769665"/>
        <a:ext cx="1084374" cy="1084374"/>
      </dsp:txXfrm>
    </dsp:sp>
    <dsp:sp modelId="{2F3E5BBF-9CC6-7E46-A8C1-93BDBA8FE2CF}">
      <dsp:nvSpPr>
        <dsp:cNvPr id="0" name=""/>
        <dsp:cNvSpPr/>
      </dsp:nvSpPr>
      <dsp:spPr>
        <a:xfrm rot="15120000">
          <a:off x="2179650" y="2969077"/>
          <a:ext cx="407617" cy="51756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 rot="10800000">
        <a:off x="2259687" y="3130741"/>
        <a:ext cx="285332" cy="310540"/>
      </dsp:txXfrm>
    </dsp:sp>
    <dsp:sp modelId="{7526BE91-2471-2C45-963C-6C098AFEECE7}">
      <dsp:nvSpPr>
        <dsp:cNvPr id="0" name=""/>
        <dsp:cNvSpPr/>
      </dsp:nvSpPr>
      <dsp:spPr>
        <a:xfrm>
          <a:off x="1257351" y="1355158"/>
          <a:ext cx="1533536" cy="1533536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Política de integración económica</a:t>
          </a:r>
          <a:endParaRPr lang="es-ES" sz="1500" kern="1200" dirty="0"/>
        </a:p>
      </dsp:txBody>
      <dsp:txXfrm>
        <a:off x="1481932" y="1579739"/>
        <a:ext cx="1084374" cy="1084374"/>
      </dsp:txXfrm>
    </dsp:sp>
    <dsp:sp modelId="{B9BB5A5B-ADC7-9B45-BE6D-07066FE7A81F}">
      <dsp:nvSpPr>
        <dsp:cNvPr id="0" name=""/>
        <dsp:cNvSpPr/>
      </dsp:nvSpPr>
      <dsp:spPr>
        <a:xfrm rot="19440000">
          <a:off x="2742409" y="1193198"/>
          <a:ext cx="407617" cy="51756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2754086" y="1332651"/>
        <a:ext cx="285332" cy="3105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F39F2-374D-8E46-8808-6F2EF5B3F69F}">
      <dsp:nvSpPr>
        <dsp:cNvPr id="0" name=""/>
        <dsp:cNvSpPr/>
      </dsp:nvSpPr>
      <dsp:spPr>
        <a:xfrm>
          <a:off x="2876654" y="1418"/>
          <a:ext cx="1196131" cy="77748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Eliminaron medidas favorables a trabajadores</a:t>
          </a:r>
          <a:endParaRPr lang="es-ES" sz="1100" kern="1200" dirty="0"/>
        </a:p>
      </dsp:txBody>
      <dsp:txXfrm>
        <a:off x="2914608" y="39372"/>
        <a:ext cx="1120223" cy="701577"/>
      </dsp:txXfrm>
    </dsp:sp>
    <dsp:sp modelId="{4ACDDAEA-CDAB-5F43-AFBC-4162F0A2EE3E}">
      <dsp:nvSpPr>
        <dsp:cNvPr id="0" name=""/>
        <dsp:cNvSpPr/>
      </dsp:nvSpPr>
      <dsp:spPr>
        <a:xfrm>
          <a:off x="1922442" y="390161"/>
          <a:ext cx="3104554" cy="3104554"/>
        </a:xfrm>
        <a:custGeom>
          <a:avLst/>
          <a:gdLst/>
          <a:ahLst/>
          <a:cxnLst/>
          <a:rect l="0" t="0" r="0" b="0"/>
          <a:pathLst>
            <a:path>
              <a:moveTo>
                <a:pt x="2310326" y="197682"/>
              </a:moveTo>
              <a:arcTo wR="1552277" hR="1552277" stAng="17953917" swAng="121077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A57F9-03ED-1C45-BB67-A148272FA5B5}">
      <dsp:nvSpPr>
        <dsp:cNvPr id="0" name=""/>
        <dsp:cNvSpPr/>
      </dsp:nvSpPr>
      <dsp:spPr>
        <a:xfrm>
          <a:off x="4352957" y="1074015"/>
          <a:ext cx="1196131" cy="77748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Se elimino la retroactividad de las cesantías</a:t>
          </a:r>
          <a:endParaRPr lang="es-ES" sz="1100" kern="1200" dirty="0"/>
        </a:p>
      </dsp:txBody>
      <dsp:txXfrm>
        <a:off x="4390911" y="1111969"/>
        <a:ext cx="1120223" cy="701577"/>
      </dsp:txXfrm>
    </dsp:sp>
    <dsp:sp modelId="{1D434A68-C390-AF49-97B0-B10FA60AA19A}">
      <dsp:nvSpPr>
        <dsp:cNvPr id="0" name=""/>
        <dsp:cNvSpPr/>
      </dsp:nvSpPr>
      <dsp:spPr>
        <a:xfrm>
          <a:off x="1922442" y="390161"/>
          <a:ext cx="3104554" cy="3104554"/>
        </a:xfrm>
        <a:custGeom>
          <a:avLst/>
          <a:gdLst/>
          <a:ahLst/>
          <a:cxnLst/>
          <a:rect l="0" t="0" r="0" b="0"/>
          <a:pathLst>
            <a:path>
              <a:moveTo>
                <a:pt x="3100823" y="1659844"/>
              </a:moveTo>
              <a:arcTo wR="1552277" hR="1552277" stAng="21838414" swAng="135913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BC3DF-6D5D-CD4C-B34D-B906E6C7B1FF}">
      <dsp:nvSpPr>
        <dsp:cNvPr id="0" name=""/>
        <dsp:cNvSpPr/>
      </dsp:nvSpPr>
      <dsp:spPr>
        <a:xfrm>
          <a:off x="3789059" y="2809514"/>
          <a:ext cx="1196131" cy="77748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Crearon fondos de cesantías</a:t>
          </a:r>
          <a:endParaRPr lang="es-ES" sz="1100" kern="1200" dirty="0"/>
        </a:p>
      </dsp:txBody>
      <dsp:txXfrm>
        <a:off x="3827013" y="2847468"/>
        <a:ext cx="1120223" cy="701577"/>
      </dsp:txXfrm>
    </dsp:sp>
    <dsp:sp modelId="{A0420AC1-7FFF-7E47-90E9-26D577BC44A5}">
      <dsp:nvSpPr>
        <dsp:cNvPr id="0" name=""/>
        <dsp:cNvSpPr/>
      </dsp:nvSpPr>
      <dsp:spPr>
        <a:xfrm>
          <a:off x="1922442" y="390161"/>
          <a:ext cx="3104554" cy="3104554"/>
        </a:xfrm>
        <a:custGeom>
          <a:avLst/>
          <a:gdLst/>
          <a:ahLst/>
          <a:cxnLst/>
          <a:rect l="0" t="0" r="0" b="0"/>
          <a:pathLst>
            <a:path>
              <a:moveTo>
                <a:pt x="1742590" y="3092844"/>
              </a:moveTo>
              <a:arcTo wR="1552277" hR="1552277" stAng="4977461" swAng="845078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3050FF-DE15-C642-8F06-41D9711BBFFC}">
      <dsp:nvSpPr>
        <dsp:cNvPr id="0" name=""/>
        <dsp:cNvSpPr/>
      </dsp:nvSpPr>
      <dsp:spPr>
        <a:xfrm>
          <a:off x="1964248" y="2809514"/>
          <a:ext cx="1196131" cy="77748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Creo el sistema de salario integral</a:t>
          </a:r>
          <a:endParaRPr lang="es-ES" sz="1100" kern="1200" dirty="0"/>
        </a:p>
      </dsp:txBody>
      <dsp:txXfrm>
        <a:off x="2002202" y="2847468"/>
        <a:ext cx="1120223" cy="701577"/>
      </dsp:txXfrm>
    </dsp:sp>
    <dsp:sp modelId="{380328B8-3725-0442-9158-E8F3C6D75CB9}">
      <dsp:nvSpPr>
        <dsp:cNvPr id="0" name=""/>
        <dsp:cNvSpPr/>
      </dsp:nvSpPr>
      <dsp:spPr>
        <a:xfrm>
          <a:off x="1922442" y="390161"/>
          <a:ext cx="3104554" cy="3104554"/>
        </a:xfrm>
        <a:custGeom>
          <a:avLst/>
          <a:gdLst/>
          <a:ahLst/>
          <a:cxnLst/>
          <a:rect l="0" t="0" r="0" b="0"/>
          <a:pathLst>
            <a:path>
              <a:moveTo>
                <a:pt x="164615" y="2247948"/>
              </a:moveTo>
              <a:arcTo wR="1552277" hR="1552277" stAng="9202451" swAng="135913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0A163-56F9-F949-9466-1B53D490BFF3}">
      <dsp:nvSpPr>
        <dsp:cNvPr id="0" name=""/>
        <dsp:cNvSpPr/>
      </dsp:nvSpPr>
      <dsp:spPr>
        <a:xfrm>
          <a:off x="1400350" y="1074015"/>
          <a:ext cx="1196131" cy="77748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Elimino bonos y primas especiales del salario</a:t>
          </a:r>
          <a:endParaRPr lang="es-ES" sz="1100" kern="1200" dirty="0"/>
        </a:p>
      </dsp:txBody>
      <dsp:txXfrm>
        <a:off x="1438304" y="1111969"/>
        <a:ext cx="1120223" cy="701577"/>
      </dsp:txXfrm>
    </dsp:sp>
    <dsp:sp modelId="{C015720B-6B29-C047-9FD7-92B45F5E1F24}">
      <dsp:nvSpPr>
        <dsp:cNvPr id="0" name=""/>
        <dsp:cNvSpPr/>
      </dsp:nvSpPr>
      <dsp:spPr>
        <a:xfrm>
          <a:off x="1922442" y="390161"/>
          <a:ext cx="3104554" cy="3104554"/>
        </a:xfrm>
        <a:custGeom>
          <a:avLst/>
          <a:gdLst/>
          <a:ahLst/>
          <a:cxnLst/>
          <a:rect l="0" t="0" r="0" b="0"/>
          <a:pathLst>
            <a:path>
              <a:moveTo>
                <a:pt x="373474" y="542332"/>
              </a:moveTo>
              <a:arcTo wR="1552277" hR="1552277" stAng="13235309" swAng="121077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56997-DF0E-E049-9F66-F671244DA02F}">
      <dsp:nvSpPr>
        <dsp:cNvPr id="0" name=""/>
        <dsp:cNvSpPr/>
      </dsp:nvSpPr>
      <dsp:spPr>
        <a:xfrm>
          <a:off x="1473301" y="0"/>
          <a:ext cx="4773705" cy="4773705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2CB115-C285-4044-8D12-D2EE44DD0436}">
      <dsp:nvSpPr>
        <dsp:cNvPr id="0" name=""/>
        <dsp:cNvSpPr/>
      </dsp:nvSpPr>
      <dsp:spPr>
        <a:xfrm>
          <a:off x="1926803" y="453502"/>
          <a:ext cx="1861745" cy="186174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SE DESCENTRALIZO EL CONTROL DE CAMBIOS</a:t>
          </a:r>
          <a:endParaRPr lang="es-ES" sz="1500" kern="1200" dirty="0"/>
        </a:p>
      </dsp:txBody>
      <dsp:txXfrm>
        <a:off x="2017686" y="544385"/>
        <a:ext cx="1679979" cy="1679979"/>
      </dsp:txXfrm>
    </dsp:sp>
    <dsp:sp modelId="{2BE9D800-F147-3049-B01C-A5F350E0EA64}">
      <dsp:nvSpPr>
        <dsp:cNvPr id="0" name=""/>
        <dsp:cNvSpPr/>
      </dsp:nvSpPr>
      <dsp:spPr>
        <a:xfrm>
          <a:off x="3931759" y="453502"/>
          <a:ext cx="1861745" cy="186174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ACTIVOS DE COLOMBIANOS EN MONEDA EXTRANJERA EN EL EXTERIOR</a:t>
          </a:r>
          <a:endParaRPr lang="es-ES" sz="1500" kern="1200" dirty="0"/>
        </a:p>
      </dsp:txBody>
      <dsp:txXfrm>
        <a:off x="4022642" y="544385"/>
        <a:ext cx="1679979" cy="1679979"/>
      </dsp:txXfrm>
    </dsp:sp>
    <dsp:sp modelId="{F946E134-1935-264D-A29E-E514E2BDBF17}">
      <dsp:nvSpPr>
        <dsp:cNvPr id="0" name=""/>
        <dsp:cNvSpPr/>
      </dsp:nvSpPr>
      <dsp:spPr>
        <a:xfrm>
          <a:off x="1926803" y="2458458"/>
          <a:ext cx="1861745" cy="186174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MAS INSTITUCIONES PARA EL MERCADO CAMBIARIO</a:t>
          </a:r>
          <a:endParaRPr lang="es-ES" sz="1500" kern="1200" dirty="0"/>
        </a:p>
      </dsp:txBody>
      <dsp:txXfrm>
        <a:off x="2017686" y="2549341"/>
        <a:ext cx="1679979" cy="1679979"/>
      </dsp:txXfrm>
    </dsp:sp>
    <dsp:sp modelId="{0B2EACAC-1BFE-1F48-9E7D-D3D4CBBDE8B6}">
      <dsp:nvSpPr>
        <dsp:cNvPr id="0" name=""/>
        <dsp:cNvSpPr/>
      </dsp:nvSpPr>
      <dsp:spPr>
        <a:xfrm>
          <a:off x="3931759" y="2458458"/>
          <a:ext cx="1861745" cy="186174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MOVIMIENTO FLUIDO DE CAPITALES ENTRE COLOMBIA Y EL EXTERIOR</a:t>
          </a:r>
          <a:endParaRPr lang="es-ES" sz="1500" kern="1200" dirty="0"/>
        </a:p>
      </dsp:txBody>
      <dsp:txXfrm>
        <a:off x="4022642" y="2549341"/>
        <a:ext cx="1679979" cy="16799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EA165-CD88-194F-AA1B-20203C590787}">
      <dsp:nvSpPr>
        <dsp:cNvPr id="0" name=""/>
        <dsp:cNvSpPr/>
      </dsp:nvSpPr>
      <dsp:spPr>
        <a:xfrm>
          <a:off x="3526" y="1625722"/>
          <a:ext cx="1826943" cy="91347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LEY 100 DE 1993</a:t>
          </a:r>
          <a:endParaRPr lang="es-ES" sz="2000" kern="1200" dirty="0"/>
        </a:p>
      </dsp:txBody>
      <dsp:txXfrm>
        <a:off x="30281" y="1652477"/>
        <a:ext cx="1773433" cy="859961"/>
      </dsp:txXfrm>
    </dsp:sp>
    <dsp:sp modelId="{CFA1080C-8906-0844-A3DF-B27E2DAB2BCA}">
      <dsp:nvSpPr>
        <dsp:cNvPr id="0" name=""/>
        <dsp:cNvSpPr/>
      </dsp:nvSpPr>
      <dsp:spPr>
        <a:xfrm rot="18770822">
          <a:off x="1658557" y="1665935"/>
          <a:ext cx="1074604" cy="45175"/>
        </a:xfrm>
        <a:custGeom>
          <a:avLst/>
          <a:gdLst/>
          <a:ahLst/>
          <a:cxnLst/>
          <a:rect l="0" t="0" r="0" b="0"/>
          <a:pathLst>
            <a:path>
              <a:moveTo>
                <a:pt x="0" y="22587"/>
              </a:moveTo>
              <a:lnTo>
                <a:pt x="1074604" y="225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168994" y="1661658"/>
        <a:ext cx="53730" cy="53730"/>
      </dsp:txXfrm>
    </dsp:sp>
    <dsp:sp modelId="{1E989D86-F0A4-FF47-8DEF-E8F0BA8294F5}">
      <dsp:nvSpPr>
        <dsp:cNvPr id="0" name=""/>
        <dsp:cNvSpPr/>
      </dsp:nvSpPr>
      <dsp:spPr>
        <a:xfrm>
          <a:off x="2561248" y="837852"/>
          <a:ext cx="1826943" cy="91347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SALARIO </a:t>
          </a:r>
          <a:endParaRPr lang="es-ES" sz="2000" kern="1200" dirty="0"/>
        </a:p>
      </dsp:txBody>
      <dsp:txXfrm>
        <a:off x="2588003" y="864607"/>
        <a:ext cx="1773433" cy="859961"/>
      </dsp:txXfrm>
    </dsp:sp>
    <dsp:sp modelId="{8EC758C4-D254-3145-AF52-5B71741B5955}">
      <dsp:nvSpPr>
        <dsp:cNvPr id="0" name=""/>
        <dsp:cNvSpPr/>
      </dsp:nvSpPr>
      <dsp:spPr>
        <a:xfrm rot="19457599">
          <a:off x="4303602" y="1009377"/>
          <a:ext cx="899955" cy="45175"/>
        </a:xfrm>
        <a:custGeom>
          <a:avLst/>
          <a:gdLst/>
          <a:ahLst/>
          <a:cxnLst/>
          <a:rect l="0" t="0" r="0" b="0"/>
          <a:pathLst>
            <a:path>
              <a:moveTo>
                <a:pt x="0" y="22587"/>
              </a:moveTo>
              <a:lnTo>
                <a:pt x="899955" y="225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731081" y="1009466"/>
        <a:ext cx="44997" cy="44997"/>
      </dsp:txXfrm>
    </dsp:sp>
    <dsp:sp modelId="{97D6A0F8-C337-424B-B4A3-3C5B33154E42}">
      <dsp:nvSpPr>
        <dsp:cNvPr id="0" name=""/>
        <dsp:cNvSpPr/>
      </dsp:nvSpPr>
      <dsp:spPr>
        <a:xfrm>
          <a:off x="5118969" y="312606"/>
          <a:ext cx="1826943" cy="91347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MENOS HORAS EXTRAS </a:t>
          </a:r>
          <a:endParaRPr lang="es-ES" sz="2000" kern="1200" dirty="0"/>
        </a:p>
      </dsp:txBody>
      <dsp:txXfrm>
        <a:off x="5145724" y="339361"/>
        <a:ext cx="1773433" cy="859961"/>
      </dsp:txXfrm>
    </dsp:sp>
    <dsp:sp modelId="{55147F72-A867-0B4F-A4E7-94C86AA9D8B9}">
      <dsp:nvSpPr>
        <dsp:cNvPr id="0" name=""/>
        <dsp:cNvSpPr/>
      </dsp:nvSpPr>
      <dsp:spPr>
        <a:xfrm rot="2142401">
          <a:off x="4303602" y="1534623"/>
          <a:ext cx="899955" cy="45175"/>
        </a:xfrm>
        <a:custGeom>
          <a:avLst/>
          <a:gdLst/>
          <a:ahLst/>
          <a:cxnLst/>
          <a:rect l="0" t="0" r="0" b="0"/>
          <a:pathLst>
            <a:path>
              <a:moveTo>
                <a:pt x="0" y="22587"/>
              </a:moveTo>
              <a:lnTo>
                <a:pt x="899955" y="225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731081" y="1534712"/>
        <a:ext cx="44997" cy="44997"/>
      </dsp:txXfrm>
    </dsp:sp>
    <dsp:sp modelId="{B25E6BAD-3DF9-7945-AE9E-F17CE896A3A5}">
      <dsp:nvSpPr>
        <dsp:cNvPr id="0" name=""/>
        <dsp:cNvSpPr/>
      </dsp:nvSpPr>
      <dsp:spPr>
        <a:xfrm>
          <a:off x="5118969" y="1363099"/>
          <a:ext cx="1826943" cy="91347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MENOS RECARGOS NOCTURNOS </a:t>
          </a:r>
          <a:endParaRPr lang="es-ES" sz="2000" kern="1200" dirty="0"/>
        </a:p>
      </dsp:txBody>
      <dsp:txXfrm>
        <a:off x="5145724" y="1389854"/>
        <a:ext cx="1773433" cy="859961"/>
      </dsp:txXfrm>
    </dsp:sp>
    <dsp:sp modelId="{4D366EE3-FB95-A24C-BEFD-92E6B97C7117}">
      <dsp:nvSpPr>
        <dsp:cNvPr id="0" name=""/>
        <dsp:cNvSpPr/>
      </dsp:nvSpPr>
      <dsp:spPr>
        <a:xfrm rot="2829178">
          <a:off x="1658557" y="2453805"/>
          <a:ext cx="1074604" cy="45175"/>
        </a:xfrm>
        <a:custGeom>
          <a:avLst/>
          <a:gdLst/>
          <a:ahLst/>
          <a:cxnLst/>
          <a:rect l="0" t="0" r="0" b="0"/>
          <a:pathLst>
            <a:path>
              <a:moveTo>
                <a:pt x="0" y="22587"/>
              </a:moveTo>
              <a:lnTo>
                <a:pt x="1074604" y="225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168994" y="2449527"/>
        <a:ext cx="53730" cy="53730"/>
      </dsp:txXfrm>
    </dsp:sp>
    <dsp:sp modelId="{0D96ED05-428E-AB49-BA46-1AF0D7191073}">
      <dsp:nvSpPr>
        <dsp:cNvPr id="0" name=""/>
        <dsp:cNvSpPr/>
      </dsp:nvSpPr>
      <dsp:spPr>
        <a:xfrm>
          <a:off x="2561248" y="2413591"/>
          <a:ext cx="1826943" cy="91347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PENSION </a:t>
          </a:r>
          <a:endParaRPr lang="es-ES" sz="2000" kern="1200" dirty="0"/>
        </a:p>
      </dsp:txBody>
      <dsp:txXfrm>
        <a:off x="2588003" y="2440346"/>
        <a:ext cx="1773433" cy="859961"/>
      </dsp:txXfrm>
    </dsp:sp>
    <dsp:sp modelId="{94161C5D-25F2-CF49-90CB-1D761AA23876}">
      <dsp:nvSpPr>
        <dsp:cNvPr id="0" name=""/>
        <dsp:cNvSpPr/>
      </dsp:nvSpPr>
      <dsp:spPr>
        <a:xfrm>
          <a:off x="4388191" y="2847739"/>
          <a:ext cx="730777" cy="45175"/>
        </a:xfrm>
        <a:custGeom>
          <a:avLst/>
          <a:gdLst/>
          <a:ahLst/>
          <a:cxnLst/>
          <a:rect l="0" t="0" r="0" b="0"/>
          <a:pathLst>
            <a:path>
              <a:moveTo>
                <a:pt x="0" y="22587"/>
              </a:moveTo>
              <a:lnTo>
                <a:pt x="730777" y="225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735311" y="2852058"/>
        <a:ext cx="36538" cy="36538"/>
      </dsp:txXfrm>
    </dsp:sp>
    <dsp:sp modelId="{F4F0E96A-D69B-CB40-8E48-78E41E971321}">
      <dsp:nvSpPr>
        <dsp:cNvPr id="0" name=""/>
        <dsp:cNvSpPr/>
      </dsp:nvSpPr>
      <dsp:spPr>
        <a:xfrm>
          <a:off x="5118969" y="2413591"/>
          <a:ext cx="1826943" cy="91347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FONDOS PRIVADOS </a:t>
          </a:r>
          <a:endParaRPr lang="es-ES" sz="2000" kern="1200" dirty="0"/>
        </a:p>
      </dsp:txBody>
      <dsp:txXfrm>
        <a:off x="5145724" y="2440346"/>
        <a:ext cx="1773433" cy="8599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DE1BF-29F4-C74F-95BE-E69DA0923F1F}">
      <dsp:nvSpPr>
        <dsp:cNvPr id="0" name=""/>
        <dsp:cNvSpPr/>
      </dsp:nvSpPr>
      <dsp:spPr>
        <a:xfrm>
          <a:off x="4119201" y="30205"/>
          <a:ext cx="1038517" cy="1038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FENALCO</a:t>
          </a:r>
          <a:endParaRPr lang="es-ES" sz="1000" kern="1200" dirty="0"/>
        </a:p>
      </dsp:txBody>
      <dsp:txXfrm>
        <a:off x="4119201" y="30205"/>
        <a:ext cx="1038517" cy="1038517"/>
      </dsp:txXfrm>
    </dsp:sp>
    <dsp:sp modelId="{153C1B9E-2979-F94A-BFDD-AF69AB93CCBE}">
      <dsp:nvSpPr>
        <dsp:cNvPr id="0" name=""/>
        <dsp:cNvSpPr/>
      </dsp:nvSpPr>
      <dsp:spPr>
        <a:xfrm>
          <a:off x="1676847" y="235"/>
          <a:ext cx="3892924" cy="3892924"/>
        </a:xfrm>
        <a:prstGeom prst="circularArrow">
          <a:avLst>
            <a:gd name="adj1" fmla="val 5202"/>
            <a:gd name="adj2" fmla="val 336049"/>
            <a:gd name="adj3" fmla="val 21292689"/>
            <a:gd name="adj4" fmla="val 19766724"/>
            <a:gd name="adj5" fmla="val 6069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0689C3-1F35-C04A-9C7A-505E59E86173}">
      <dsp:nvSpPr>
        <dsp:cNvPr id="0" name=""/>
        <dsp:cNvSpPr/>
      </dsp:nvSpPr>
      <dsp:spPr>
        <a:xfrm>
          <a:off x="4746598" y="1961135"/>
          <a:ext cx="1038517" cy="1038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ANIF</a:t>
          </a:r>
          <a:endParaRPr lang="es-ES" sz="1000" kern="1200" dirty="0"/>
        </a:p>
      </dsp:txBody>
      <dsp:txXfrm>
        <a:off x="4746598" y="1961135"/>
        <a:ext cx="1038517" cy="1038517"/>
      </dsp:txXfrm>
    </dsp:sp>
    <dsp:sp modelId="{CE8C71FD-1809-264C-895D-35A2638EE191}">
      <dsp:nvSpPr>
        <dsp:cNvPr id="0" name=""/>
        <dsp:cNvSpPr/>
      </dsp:nvSpPr>
      <dsp:spPr>
        <a:xfrm>
          <a:off x="1676847" y="235"/>
          <a:ext cx="3892924" cy="3892924"/>
        </a:xfrm>
        <a:prstGeom prst="circularArrow">
          <a:avLst>
            <a:gd name="adj1" fmla="val 5202"/>
            <a:gd name="adj2" fmla="val 336049"/>
            <a:gd name="adj3" fmla="val 4014125"/>
            <a:gd name="adj4" fmla="val 2253959"/>
            <a:gd name="adj5" fmla="val 6069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86256B-27CF-6643-9844-BD0BDA8E26A8}">
      <dsp:nvSpPr>
        <dsp:cNvPr id="0" name=""/>
        <dsp:cNvSpPr/>
      </dsp:nvSpPr>
      <dsp:spPr>
        <a:xfrm>
          <a:off x="3104051" y="3154515"/>
          <a:ext cx="1038517" cy="1038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ASOFONDOS</a:t>
          </a:r>
          <a:endParaRPr lang="es-ES" sz="1000" kern="1200" dirty="0"/>
        </a:p>
      </dsp:txBody>
      <dsp:txXfrm>
        <a:off x="3104051" y="3154515"/>
        <a:ext cx="1038517" cy="1038517"/>
      </dsp:txXfrm>
    </dsp:sp>
    <dsp:sp modelId="{6470C87D-5A7B-0341-BA6D-5519CB5F6D84}">
      <dsp:nvSpPr>
        <dsp:cNvPr id="0" name=""/>
        <dsp:cNvSpPr/>
      </dsp:nvSpPr>
      <dsp:spPr>
        <a:xfrm>
          <a:off x="1676847" y="235"/>
          <a:ext cx="3892924" cy="3892924"/>
        </a:xfrm>
        <a:prstGeom prst="circularArrow">
          <a:avLst>
            <a:gd name="adj1" fmla="val 5202"/>
            <a:gd name="adj2" fmla="val 336049"/>
            <a:gd name="adj3" fmla="val 8209992"/>
            <a:gd name="adj4" fmla="val 6449826"/>
            <a:gd name="adj5" fmla="val 6069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809409-B464-DD4D-AF73-9EAA620C384F}">
      <dsp:nvSpPr>
        <dsp:cNvPr id="0" name=""/>
        <dsp:cNvSpPr/>
      </dsp:nvSpPr>
      <dsp:spPr>
        <a:xfrm>
          <a:off x="1461504" y="1961135"/>
          <a:ext cx="1038517" cy="1038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FEDESARROLLO</a:t>
          </a:r>
          <a:endParaRPr lang="es-ES" sz="1000" kern="1200" dirty="0"/>
        </a:p>
      </dsp:txBody>
      <dsp:txXfrm>
        <a:off x="1461504" y="1961135"/>
        <a:ext cx="1038517" cy="1038517"/>
      </dsp:txXfrm>
    </dsp:sp>
    <dsp:sp modelId="{4125DDA9-EB3D-5D4B-8EE7-6DE1EBCBD8E4}">
      <dsp:nvSpPr>
        <dsp:cNvPr id="0" name=""/>
        <dsp:cNvSpPr/>
      </dsp:nvSpPr>
      <dsp:spPr>
        <a:xfrm>
          <a:off x="1676847" y="235"/>
          <a:ext cx="3892924" cy="3892924"/>
        </a:xfrm>
        <a:prstGeom prst="circularArrow">
          <a:avLst>
            <a:gd name="adj1" fmla="val 5202"/>
            <a:gd name="adj2" fmla="val 336049"/>
            <a:gd name="adj3" fmla="val 12297228"/>
            <a:gd name="adj4" fmla="val 10771262"/>
            <a:gd name="adj5" fmla="val 6069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21A56F-5E3E-E54C-9953-7E3B33655489}">
      <dsp:nvSpPr>
        <dsp:cNvPr id="0" name=""/>
        <dsp:cNvSpPr/>
      </dsp:nvSpPr>
      <dsp:spPr>
        <a:xfrm>
          <a:off x="2088901" y="30205"/>
          <a:ext cx="1038517" cy="1038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LUIS CARLOS SARMIENTO ANGULO </a:t>
          </a:r>
          <a:endParaRPr lang="es-ES" sz="1000" kern="1200" dirty="0"/>
        </a:p>
      </dsp:txBody>
      <dsp:txXfrm>
        <a:off x="2088901" y="30205"/>
        <a:ext cx="1038517" cy="1038517"/>
      </dsp:txXfrm>
    </dsp:sp>
    <dsp:sp modelId="{39933080-C800-014E-A7B4-28835934FEFF}">
      <dsp:nvSpPr>
        <dsp:cNvPr id="0" name=""/>
        <dsp:cNvSpPr/>
      </dsp:nvSpPr>
      <dsp:spPr>
        <a:xfrm>
          <a:off x="1676847" y="235"/>
          <a:ext cx="3892924" cy="3892924"/>
        </a:xfrm>
        <a:prstGeom prst="circularArrow">
          <a:avLst>
            <a:gd name="adj1" fmla="val 5202"/>
            <a:gd name="adj2" fmla="val 336049"/>
            <a:gd name="adj3" fmla="val 16865115"/>
            <a:gd name="adj4" fmla="val 15198836"/>
            <a:gd name="adj5" fmla="val 6069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8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hade val="80000"/>
                <a:satMod val="150000"/>
              </a:schemeClr>
            </a:duotone>
          </a:blip>
          <a:tile tx="0" ty="0" sx="65000" sy="65000" flip="none" algn="tl"/>
        </a:blipFill>
        <a:ln>
          <a:noFil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4999"/>
            <a:ext cx="6938963" cy="1582271"/>
          </a:xfrm>
        </p:spPr>
        <p:txBody>
          <a:bodyPr anchor="b" anchorCtr="0"/>
          <a:lstStyle>
            <a:lvl1pPr>
              <a:lnSpc>
                <a:spcPct val="95000"/>
              </a:lnSpc>
              <a:defRPr sz="66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487271"/>
            <a:ext cx="6938961" cy="1143000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5715000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26/04/20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5715000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5715000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686766"/>
            <a:ext cx="7315200" cy="400705"/>
          </a:xfrm>
          <a:prstGeom prst="rect">
            <a:avLst/>
          </a:prstGeom>
        </p:spPr>
      </p:pic>
      <p:pic>
        <p:nvPicPr>
          <p:cNvPr id="10" name="Picture 9" descr="coverAccentTo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619136"/>
            <a:ext cx="7315200" cy="39138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54083" y="673398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754083" y="5636584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4169" y="5636584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4169" y="673398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1121" y="914400"/>
            <a:ext cx="3108960" cy="481584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500"/>
              </a:spcBef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2" descr="caption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752600" y="565897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752600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8450" y="412824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8450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780826"/>
            <a:ext cx="45720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imágenes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93402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7649" y="4128247"/>
            <a:ext cx="742950" cy="361950"/>
          </a:xfrm>
          <a:prstGeom prst="rect">
            <a:avLst/>
          </a:prstGeom>
          <a:noFill/>
        </p:spPr>
      </p:pic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3402" y="56589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7649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912659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084294"/>
            <a:ext cx="7543800" cy="3639670"/>
          </a:xfrm>
        </p:spPr>
        <p:txBody>
          <a:bodyPr vert="eaVert"/>
          <a:lstStyle>
            <a:lvl5pPr>
              <a:defRPr/>
            </a:lvl5pPr>
            <a:lvl6pPr marL="2286000">
              <a:defRPr/>
            </a:lvl6pPr>
            <a:lvl7pPr marL="2286000">
              <a:defRPr/>
            </a:lvl7pPr>
            <a:lvl8pPr marL="2286000">
              <a:defRPr/>
            </a:lvl8pPr>
            <a:lvl9pPr marL="2286000">
              <a:defRPr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922048"/>
            <a:ext cx="1676400" cy="4814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22048"/>
            <a:ext cx="5638800" cy="481488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  <p:pic>
        <p:nvPicPr>
          <p:cNvPr id="5122" name="Picture 2" descr="vertical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6225" y="860612"/>
            <a:ext cx="247364" cy="49377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 con image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519" y="4038600"/>
            <a:ext cx="6938963" cy="1174376"/>
          </a:xfrm>
        </p:spPr>
        <p:txBody>
          <a:bodyPr anchor="b" anchorCtr="0">
            <a:noAutofit/>
          </a:bodyPr>
          <a:lstStyle>
            <a:lvl1pPr>
              <a:lnSpc>
                <a:spcPct val="95000"/>
              </a:lnSpc>
              <a:defRPr sz="5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520" y="5212977"/>
            <a:ext cx="6938961" cy="77544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6214969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26/04/20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6214969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14969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915801"/>
            <a:ext cx="7315200" cy="400705"/>
          </a:xfrm>
          <a:prstGeom prst="rect">
            <a:avLst/>
          </a:prstGeom>
        </p:spPr>
      </p:pic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188720" y="1004455"/>
            <a:ext cx="6766560" cy="2729345"/>
          </a:xfrm>
          <a:solidFill>
            <a:schemeClr val="bg2"/>
          </a:solidFill>
          <a:ln w="127000">
            <a:solidFill>
              <a:schemeClr val="tx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2" y="1904998"/>
            <a:ext cx="6938964" cy="158227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012" y="3487271"/>
            <a:ext cx="6938960" cy="114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SzPct val="100000"/>
              <a:buFont typeface="Wingdings" pitchFamily="2" charset="2"/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  <p:pic>
        <p:nvPicPr>
          <p:cNvPr id="1026" name="Picture 2" descr="SectionAccent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18488"/>
            <a:ext cx="7315200" cy="356382"/>
          </a:xfrm>
          <a:prstGeom prst="rect">
            <a:avLst/>
          </a:prstGeom>
          <a:noFill/>
        </p:spPr>
      </p:pic>
      <p:pic>
        <p:nvPicPr>
          <p:cNvPr id="1027" name="Picture 3" descr="SectionAccent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690872"/>
            <a:ext cx="7315200" cy="35638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6106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5013" indent="-282575">
              <a:defRPr sz="1800"/>
            </a:lvl7pPr>
            <a:lvl8pPr marL="2287588" indent="-282575">
              <a:defRPr sz="1800"/>
            </a:lvl8pPr>
            <a:lvl9pPr marL="2568575" indent="-2809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100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4163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9006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6106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  <p:pic>
        <p:nvPicPr>
          <p:cNvPr id="2050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7775" y="2686050"/>
            <a:ext cx="2609850" cy="133350"/>
          </a:xfrm>
          <a:prstGeom prst="rect">
            <a:avLst/>
          </a:prstGeom>
          <a:noFill/>
        </p:spPr>
      </p:pic>
      <p:pic>
        <p:nvPicPr>
          <p:cNvPr id="12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681" y="2686050"/>
            <a:ext cx="2609850" cy="133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106" y="914400"/>
            <a:ext cx="3429000" cy="4815841"/>
          </a:xfrm>
        </p:spPr>
        <p:txBody>
          <a:bodyPr>
            <a:normAutofit/>
          </a:bodyPr>
          <a:lstStyle>
            <a:lvl1pPr marL="341313" indent="-341313">
              <a:defRPr sz="2200"/>
            </a:lvl1pPr>
            <a:lvl2pPr marL="631825" indent="-284163">
              <a:defRPr sz="2000"/>
            </a:lvl2pPr>
            <a:lvl3pPr marL="914400" indent="-284163">
              <a:defRPr sz="1800"/>
            </a:lvl3pPr>
            <a:lvl4pPr marL="1196975" indent="-284163">
              <a:defRPr sz="1800"/>
            </a:lvl4pPr>
            <a:lvl5pPr marL="1487488" indent="-284163">
              <a:defRPr sz="1800"/>
            </a:lvl5pPr>
            <a:lvl6pPr marL="1770063" indent="-284163">
              <a:defRPr sz="1800"/>
            </a:lvl6pPr>
            <a:lvl7pPr marL="2060575" indent="-284163">
              <a:defRPr sz="1800"/>
            </a:lvl7pPr>
            <a:lvl8pPr marL="2344738" indent="-284163">
              <a:defRPr sz="1800"/>
            </a:lvl8pPr>
            <a:lvl9pPr marL="2627313" indent="-284163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  <p:pic>
        <p:nvPicPr>
          <p:cNvPr id="3074" name="Picture 2" descr="caption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Edging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381000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84294"/>
            <a:ext cx="6949440" cy="3639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118412"/>
            <a:ext cx="2133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26/04/20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18412"/>
            <a:ext cx="2895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118412"/>
            <a:ext cx="4572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SzPct val="100000"/>
        <a:buFont typeface="Wingdings" pitchFamily="2" charset="2"/>
        <a:buChar char="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Globalizacion</a:t>
            </a:r>
            <a:r>
              <a:rPr lang="es-ES" dirty="0" smtClean="0"/>
              <a:t> del capitalismo y neoliberalismo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NUEVO ORDEN MUNDIAL DESPUES D ELA GUERRA FRIA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91827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Reforma comercial 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918536"/>
              </p:ext>
            </p:extLst>
          </p:nvPr>
        </p:nvGraphicFramePr>
        <p:xfrm>
          <a:off x="1097279" y="1609965"/>
          <a:ext cx="7773965" cy="508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4356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Reforma laboral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07832"/>
              </p:ext>
            </p:extLst>
          </p:nvPr>
        </p:nvGraphicFramePr>
        <p:xfrm>
          <a:off x="1097280" y="2084294"/>
          <a:ext cx="6949440" cy="3639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411368" y="2450723"/>
            <a:ext cx="169913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Para hacer mas barata la contratación de mano de obra para beneficiar a los empresarios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1865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REFORMA CAMBIARIA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861097"/>
              </p:ext>
            </p:extLst>
          </p:nvPr>
        </p:nvGraphicFramePr>
        <p:xfrm>
          <a:off x="1097280" y="2084294"/>
          <a:ext cx="7720308" cy="4773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5263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REFORMA A LA SEGURIDAD SOCIAL 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431403"/>
              </p:ext>
            </p:extLst>
          </p:nvPr>
        </p:nvGraphicFramePr>
        <p:xfrm>
          <a:off x="1097280" y="2084294"/>
          <a:ext cx="6949440" cy="3639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1364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REFORMA LABORAL DE IVAN DUQUE Y: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826665"/>
              </p:ext>
            </p:extLst>
          </p:nvPr>
        </p:nvGraphicFramePr>
        <p:xfrm>
          <a:off x="1097280" y="2084294"/>
          <a:ext cx="7246620" cy="4194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0598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000" dirty="0" smtClean="0"/>
              <a:t>EN QUE CONSISTE LA ACTUAL REFORMA LABORAL?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2084293"/>
            <a:ext cx="7246620" cy="4015681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LOS MENORES DE 25 AÑOS GANARAN SOLO EL 75%DEL MINIMO LEGAL</a:t>
            </a:r>
          </a:p>
          <a:p>
            <a:r>
              <a:rPr lang="es-ES" dirty="0" smtClean="0"/>
              <a:t>SE ACABA EL PAGO DE INTERESES DE SECANTIAS</a:t>
            </a:r>
          </a:p>
          <a:p>
            <a:r>
              <a:rPr lang="es-ES" dirty="0" smtClean="0"/>
              <a:t>EL SALARIO SERA SOBRE LOS DIAS TRABAJADOS , NO SE PAGARAN DOMINGOS, FESTIVOS NI SABADOS  ELIMINANDO EL SALARIO MINIMO</a:t>
            </a:r>
          </a:p>
          <a:p>
            <a:r>
              <a:rPr lang="es-ES" dirty="0" smtClean="0"/>
              <a:t>SE PODRA CONTRATAR POR POCAS HORAS</a:t>
            </a:r>
          </a:p>
          <a:p>
            <a:r>
              <a:rPr lang="es-ES" dirty="0" smtClean="0"/>
              <a:t>EDAD DE JUBILACION AUMENTA A 65 Y 62 Y LAS SEMANAS COTIZADAS  AUMENTARAN DE 1300 ACTUALES A 1600 DEL 2024 AL 2029 Y 1820 A PARTIR DE 2029</a:t>
            </a:r>
          </a:p>
          <a:p>
            <a:r>
              <a:rPr lang="es-ES" dirty="0" smtClean="0"/>
              <a:t>SE ELIMINA EL APORTE DEL 4% A CAJAS DE COMPENSACION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30026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Riqueza versus pobreza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En la década de los 90 y el siglo XXI se ha generado mas riqueza que en otras épocas históricas</a:t>
            </a:r>
          </a:p>
          <a:p>
            <a:r>
              <a:rPr lang="es-ES" dirty="0" smtClean="0"/>
              <a:t>Ingreso de 50 personas mas ticas de Hollywood es mayor a 7 millones de personas en un país africano.</a:t>
            </a:r>
          </a:p>
          <a:p>
            <a:r>
              <a:rPr lang="es-ES" dirty="0" smtClean="0"/>
              <a:t>En Japón la esperanza de vida es 81 años en Haití 49 años</a:t>
            </a:r>
          </a:p>
          <a:p>
            <a:r>
              <a:rPr lang="es-ES" dirty="0" smtClean="0"/>
              <a:t>Desigualdad : países ricos y países pobres</a:t>
            </a:r>
          </a:p>
          <a:p>
            <a:r>
              <a:rPr lang="es-ES" dirty="0" smtClean="0"/>
              <a:t>Los Países con desarrollo económico y países sin desarrollo económico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4763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Desarrollo económico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SITUACION DE RIQUEZA Y BIENESTAR MATERIAL</a:t>
            </a:r>
          </a:p>
          <a:p>
            <a:r>
              <a:rPr lang="es-ES" dirty="0" smtClean="0"/>
              <a:t>La economía despliega potencialidades y  alto consumo en masa</a:t>
            </a:r>
          </a:p>
          <a:p>
            <a:r>
              <a:rPr lang="es-ES" dirty="0" smtClean="0"/>
              <a:t>País desarrollado: tiene alto nivel de tecnología y productividad, potencia sector secundario y terciario</a:t>
            </a:r>
          </a:p>
          <a:p>
            <a:r>
              <a:rPr lang="es-ES" dirty="0" smtClean="0"/>
              <a:t>País no desarrollados centran su producción en sector primario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544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Sectores económicos 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814676"/>
              </p:ext>
            </p:extLst>
          </p:nvPr>
        </p:nvGraphicFramePr>
        <p:xfrm>
          <a:off x="1097280" y="2084294"/>
          <a:ext cx="7648766" cy="4623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9545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Modelos económicos </a:t>
            </a:r>
            <a:endParaRPr lang="es-E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013523"/>
              </p:ext>
            </p:extLst>
          </p:nvPr>
        </p:nvGraphicFramePr>
        <p:xfrm>
          <a:off x="1115164" y="2066405"/>
          <a:ext cx="7720309" cy="4552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3885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NEOLIBERALISMO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1369" y="1752600"/>
            <a:ext cx="8531418" cy="4884030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MODELO DE APERTURA ECONOMICA Y DESREGULACION DE MERCADOS </a:t>
            </a:r>
          </a:p>
          <a:p>
            <a:r>
              <a:rPr lang="es-ES" dirty="0" smtClean="0"/>
              <a:t>ES EL MODELO DE LIBERACION DE MERCADOS INTERNACIONALES </a:t>
            </a:r>
          </a:p>
          <a:p>
            <a:r>
              <a:rPr lang="es-ES" dirty="0" smtClean="0"/>
              <a:t>MODELO DE MINIMA INTERVENCION DEL ESTADO  EN LA ECONOMIA </a:t>
            </a:r>
          </a:p>
          <a:p>
            <a:r>
              <a:rPr lang="es-ES" dirty="0" smtClean="0"/>
              <a:t>MODELO DONDE LA INVERSION EXTRANJERA CRECE DE MANERA SUSTANCIAL</a:t>
            </a:r>
          </a:p>
          <a:p>
            <a:r>
              <a:rPr lang="es-ES" dirty="0" smtClean="0"/>
              <a:t>MODELO DONDE SE PROMUEVE LA PRIVATIZACION DE LAS EMPRESAS</a:t>
            </a:r>
          </a:p>
          <a:p>
            <a:r>
              <a:rPr lang="es-ES" dirty="0" smtClean="0"/>
              <a:t>E COMERCIO INTERNACIONAL ES EL FACTOR FUNDAMENTAL DEL CRECIMIENTO ECONOMICO</a:t>
            </a:r>
          </a:p>
          <a:p>
            <a:r>
              <a:rPr lang="es-ES" dirty="0" smtClean="0"/>
              <a:t>APERTURA DE LAS ECONOMIAS NACIONALES  AL COMERCIO INTERNACIONAL </a:t>
            </a:r>
          </a:p>
          <a:p>
            <a:r>
              <a:rPr lang="es-ES" dirty="0" smtClean="0"/>
              <a:t>CREE QUE PERMITE ECONOMIAS DE ESCALA Y DESARROLLO AUTOSOSTENIDO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5396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FMI Y BANCO MUNDIAL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APROVECHARON LA DEPENDENCIA DE LOS PAISES PARA CREAR PROGRAMAS DE AJUSTE ESTRUCTURAL</a:t>
            </a:r>
          </a:p>
          <a:p>
            <a:r>
              <a:rPr lang="es-ES" dirty="0" smtClean="0"/>
              <a:t>CONSENSO DE WASHINGTON : REDUCCION DEL GASTO PUBLICO, PRIVATIZACION DE EMPRESAS PUBLICAS, LIBERAR EL MERCADO INTERNO  AL COMERCIO INTERNACIONAL, MINIMIZAR CONDICIONES A LA INVERSION EXTRANJERA DIRECTA, DESREGULAR LOS MERCADOS LABORALES.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9115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CONSECUENCIAS DEL NEOLIBERALISMO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GRANDES COSTOS SOCIALES:  POR LOS RECORTES DEL GASTO SOCIAL, DISMINUCION DE LA POLITICA ASISTENCIAL,  MAYORES CONCESIONES A LOS INTERESES DEL SECTOR PRIVADO , ALTOS NIVLES DE DESEMPLEO, DESCONTENTO SOCIAL.</a:t>
            </a:r>
          </a:p>
          <a:p>
            <a:r>
              <a:rPr lang="es-ES" dirty="0" smtClean="0"/>
              <a:t>MARGINACION DE LAS MAYORIAS  DE LOS BENEFICIOS DEL LIBRE COMERCIO</a:t>
            </a:r>
          </a:p>
          <a:p>
            <a:r>
              <a:rPr lang="es-ES" smtClean="0"/>
              <a:t>CRISIS POLITICAS POR INESTABILIDAD ECONOMICA ( BOLIVIA, ECUADOR, VENEZUELA , URUGUAY)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508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Neoliberalismo en </a:t>
            </a:r>
            <a:r>
              <a:rPr lang="es-ES" dirty="0"/>
              <a:t>C</a:t>
            </a:r>
            <a:r>
              <a:rPr lang="es-ES" dirty="0" smtClean="0"/>
              <a:t>olombia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9826" y="1752600"/>
            <a:ext cx="7563809" cy="555015"/>
          </a:xfrm>
        </p:spPr>
        <p:txBody>
          <a:bodyPr/>
          <a:lstStyle/>
          <a:p>
            <a:r>
              <a:rPr lang="es-ES" dirty="0" smtClean="0"/>
              <a:t>Se instauro bajo el gobierno de Cesar </a:t>
            </a:r>
            <a:r>
              <a:rPr lang="es-ES" dirty="0"/>
              <a:t>G</a:t>
            </a:r>
            <a:r>
              <a:rPr lang="es-ES" dirty="0" smtClean="0"/>
              <a:t>aviria Trujillo en 1994.:</a:t>
            </a:r>
          </a:p>
          <a:p>
            <a:endParaRPr lang="es-ES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966606736"/>
              </p:ext>
            </p:extLst>
          </p:nvPr>
        </p:nvGraphicFramePr>
        <p:xfrm>
          <a:off x="375597" y="2307615"/>
          <a:ext cx="8370449" cy="4150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0326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rmal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Form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0000"/>
                <a:satMod val="200000"/>
              </a:schemeClr>
              <a:schemeClr val="phClr">
                <a:shade val="9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135000"/>
              </a:schemeClr>
              <a:schemeClr val="phClr">
                <a:shade val="80000"/>
                <a:satMod val="150000"/>
              </a:schemeClr>
            </a:duotone>
          </a:blip>
          <a:tile tx="0" ty="0" sx="65000" sy="65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>
              <a:shade val="90000"/>
              <a:alpha val="90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85000"/>
              <a:alpha val="90000"/>
              <a:satMod val="125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88900" dist="38100" dir="5400000" sx="101000" sy="101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6000000"/>
            </a:lightRig>
          </a:scene3d>
          <a:sp3d prstMaterial="metal">
            <a:bevelT w="25400" h="12700" prst="artDeco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tint val="50000"/>
                <a:satMod val="250000"/>
              </a:schemeClr>
              <a:schemeClr val="phClr">
                <a:shade val="80000"/>
                <a:satMod val="175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10000"/>
                <a:satMod val="260000"/>
                <a:lumMod val="115000"/>
              </a:schemeClr>
              <a:schemeClr val="phClr">
                <a:shade val="75000"/>
                <a:satMod val="175000"/>
                <a:lumMod val="10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Formal.thmx</Template>
  <TotalTime>1832</TotalTime>
  <Words>719</Words>
  <Application>Microsoft Macintosh PowerPoint</Application>
  <PresentationFormat>Presentación en pantalla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Formal</vt:lpstr>
      <vt:lpstr>Globalizacion del capitalismo y neoliberalismo</vt:lpstr>
      <vt:lpstr>Riqueza versus pobreza</vt:lpstr>
      <vt:lpstr>Desarrollo económico</vt:lpstr>
      <vt:lpstr>Sectores económicos </vt:lpstr>
      <vt:lpstr>Modelos económicos </vt:lpstr>
      <vt:lpstr>NEOLIBERALISMO</vt:lpstr>
      <vt:lpstr>FMI Y BANCO MUNDIAL </vt:lpstr>
      <vt:lpstr>CONSECUENCIAS DEL NEOLIBERALISMO</vt:lpstr>
      <vt:lpstr>Neoliberalismo en Colombia</vt:lpstr>
      <vt:lpstr>Reforma comercial </vt:lpstr>
      <vt:lpstr>Reforma laboral</vt:lpstr>
      <vt:lpstr>REFORMA CAMBIARIA</vt:lpstr>
      <vt:lpstr>REFORMA A LA SEGURIDAD SOCIAL </vt:lpstr>
      <vt:lpstr>REFORMA LABORAL DE IVAN DUQUE Y:</vt:lpstr>
      <vt:lpstr>EN QUE CONSISTE LA ACTUAL REFORMA LABORAL?</vt:lpstr>
    </vt:vector>
  </TitlesOfParts>
  <Company>I.E. Jose Maria Cordoba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Globalizacion del capitalismo y neoliberalismo</dc:title>
  <dc:creator>Rocio Cordoba</dc:creator>
  <cp:lastModifiedBy>Rocio Cordoba</cp:lastModifiedBy>
  <cp:revision>22</cp:revision>
  <dcterms:created xsi:type="dcterms:W3CDTF">2019-10-27T23:32:04Z</dcterms:created>
  <dcterms:modified xsi:type="dcterms:W3CDTF">2020-04-26T23:41:32Z</dcterms:modified>
</cp:coreProperties>
</file>