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0"/>
  </p:notesMasterIdLst>
  <p:sldIdLst>
    <p:sldId id="270" r:id="rId2"/>
    <p:sldId id="258" r:id="rId3"/>
    <p:sldId id="273" r:id="rId4"/>
    <p:sldId id="313" r:id="rId5"/>
    <p:sldId id="271" r:id="rId6"/>
    <p:sldId id="311" r:id="rId7"/>
    <p:sldId id="314" r:id="rId8"/>
    <p:sldId id="315" r:id="rId9"/>
  </p:sldIdLst>
  <p:sldSz cx="9144000" cy="5143500" type="screen16x9"/>
  <p:notesSz cx="6858000" cy="9144000"/>
  <p:embeddedFontLst>
    <p:embeddedFont>
      <p:font typeface="Noticia Text" panose="020B0604020202020204" charset="0"/>
      <p:regular r:id="rId11"/>
      <p:bold r:id="rId12"/>
      <p:italic r:id="rId13"/>
      <p:boldItalic r:id="rId14"/>
    </p:embeddedFont>
    <p:embeddedFont>
      <p:font typeface="Californian FB" panose="0207040306080B030204" pitchFamily="18" charset="0"/>
      <p:regular r:id="rId15"/>
      <p:bold r:id="rId16"/>
      <p:italic r:id="rId17"/>
    </p:embeddedFont>
    <p:embeddedFont>
      <p:font typeface="Roboto" panose="020B0604020202020204" charset="0"/>
      <p:regular r:id="rId18"/>
      <p:bold r:id="rId19"/>
      <p:italic r:id="rId20"/>
      <p:boldItalic r:id="rId21"/>
    </p:embeddedFont>
    <p:embeddedFont>
      <p:font typeface="Dotum" panose="020B0600000101010101" pitchFamily="34" charset="-127"/>
      <p:regular r:id="rId22"/>
    </p:embeddedFont>
    <p:embeddedFont>
      <p:font typeface="Oswald" panose="020B0604020202020204" charset="0"/>
      <p:regular r:id="rId23"/>
      <p:bold r:id="rId24"/>
    </p:embeddedFont>
    <p:embeddedFont>
      <p:font typeface="Roboto Condensed Light" panose="020B0604020202020204" charset="0"/>
      <p:regular r:id="rId25"/>
      <p:italic r:id="rId26"/>
    </p:embeddedFont>
    <p:embeddedFont>
      <p:font typeface="Verdana" panose="020B060403050404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4625F-F38F-4035-A0E9-FCEB94319557}">
  <a:tblStyle styleId="{E784625F-F38F-4035-A0E9-FCEB943195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1774" autoAdjust="0"/>
  </p:normalViewPr>
  <p:slideViewPr>
    <p:cSldViewPr snapToGrid="0">
      <p:cViewPr varScale="1">
        <p:scale>
          <a:sx n="90" d="100"/>
          <a:sy n="90" d="100"/>
        </p:scale>
        <p:origin x="8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044545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b6f45d4e6e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b6f45d4e6e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288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e95872d657_1_2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e95872d657_1_2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695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b6f45d4e6e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b6f45d4e6e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O" dirty="0" smtClean="0"/>
              <a:t>Organismos de la </a:t>
            </a:r>
            <a:r>
              <a:rPr lang="es-CO" dirty="0" err="1" smtClean="0"/>
              <a:t>Onu</a:t>
            </a:r>
            <a:endParaRPr dirty="0"/>
          </a:p>
        </p:txBody>
      </p:sp>
    </p:spTree>
    <p:extLst>
      <p:ext uri="{BB962C8B-B14F-4D97-AF65-F5344CB8AC3E}">
        <p14:creationId xmlns:p14="http://schemas.microsoft.com/office/powerpoint/2010/main" val="420947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e95872d657_1_2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e95872d657_1_2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1257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7"/>
          <p:cNvSpPr/>
          <p:nvPr/>
        </p:nvSpPr>
        <p:spPr>
          <a:xfrm rot="10800000" flipH="1">
            <a:off x="134" y="-1276"/>
            <a:ext cx="9143732" cy="2709017"/>
          </a:xfrm>
          <a:custGeom>
            <a:avLst/>
            <a:gdLst/>
            <a:ahLst/>
            <a:cxnLst/>
            <a:rect l="l" t="t" r="r" b="b"/>
            <a:pathLst>
              <a:path w="286144" h="84776" extrusionOk="0">
                <a:moveTo>
                  <a:pt x="142932" y="0"/>
                </a:moveTo>
                <a:cubicBezTo>
                  <a:pt x="139408" y="0"/>
                  <a:pt x="136091" y="901"/>
                  <a:pt x="132803" y="2040"/>
                </a:cubicBezTo>
                <a:cubicBezTo>
                  <a:pt x="129136" y="3302"/>
                  <a:pt x="125516" y="4683"/>
                  <a:pt x="121837" y="5909"/>
                </a:cubicBezTo>
                <a:cubicBezTo>
                  <a:pt x="119233" y="6770"/>
                  <a:pt x="116583" y="7224"/>
                  <a:pt x="113912" y="7224"/>
                </a:cubicBezTo>
                <a:cubicBezTo>
                  <a:pt x="112041" y="7224"/>
                  <a:pt x="110159" y="7001"/>
                  <a:pt x="108276" y="6540"/>
                </a:cubicBezTo>
                <a:cubicBezTo>
                  <a:pt x="104168" y="5528"/>
                  <a:pt x="100084" y="4433"/>
                  <a:pt x="96036" y="3254"/>
                </a:cubicBezTo>
                <a:cubicBezTo>
                  <a:pt x="93289" y="2456"/>
                  <a:pt x="90581" y="2047"/>
                  <a:pt x="87910" y="2047"/>
                </a:cubicBezTo>
                <a:cubicBezTo>
                  <a:pt x="84202" y="2047"/>
                  <a:pt x="80564" y="2835"/>
                  <a:pt x="76986" y="4468"/>
                </a:cubicBezTo>
                <a:cubicBezTo>
                  <a:pt x="73843" y="5909"/>
                  <a:pt x="70652" y="7266"/>
                  <a:pt x="67509" y="8707"/>
                </a:cubicBezTo>
                <a:cubicBezTo>
                  <a:pt x="63648" y="10478"/>
                  <a:pt x="59675" y="11416"/>
                  <a:pt x="55555" y="11416"/>
                </a:cubicBezTo>
                <a:cubicBezTo>
                  <a:pt x="53666" y="11416"/>
                  <a:pt x="51746" y="11219"/>
                  <a:pt x="49792" y="10814"/>
                </a:cubicBezTo>
                <a:cubicBezTo>
                  <a:pt x="45935" y="10017"/>
                  <a:pt x="42053" y="9255"/>
                  <a:pt x="38172" y="8564"/>
                </a:cubicBezTo>
                <a:cubicBezTo>
                  <a:pt x="36427" y="8254"/>
                  <a:pt x="34677" y="8066"/>
                  <a:pt x="32940" y="8066"/>
                </a:cubicBezTo>
                <a:cubicBezTo>
                  <a:pt x="30672" y="8066"/>
                  <a:pt x="28427" y="8388"/>
                  <a:pt x="26242" y="9183"/>
                </a:cubicBezTo>
                <a:cubicBezTo>
                  <a:pt x="23718" y="10112"/>
                  <a:pt x="21289" y="11267"/>
                  <a:pt x="18908" y="12469"/>
                </a:cubicBezTo>
                <a:cubicBezTo>
                  <a:pt x="15491" y="14196"/>
                  <a:pt x="12204" y="16148"/>
                  <a:pt x="8787" y="17863"/>
                </a:cubicBezTo>
                <a:cubicBezTo>
                  <a:pt x="6085" y="19196"/>
                  <a:pt x="3144" y="20030"/>
                  <a:pt x="1" y="20089"/>
                </a:cubicBezTo>
                <a:lnTo>
                  <a:pt x="1" y="84776"/>
                </a:lnTo>
                <a:lnTo>
                  <a:pt x="286143" y="84776"/>
                </a:lnTo>
                <a:lnTo>
                  <a:pt x="286143" y="20185"/>
                </a:lnTo>
                <a:cubicBezTo>
                  <a:pt x="281286" y="19613"/>
                  <a:pt x="278845" y="18875"/>
                  <a:pt x="274725" y="16720"/>
                </a:cubicBezTo>
                <a:cubicBezTo>
                  <a:pt x="273463" y="16065"/>
                  <a:pt x="272249" y="15339"/>
                  <a:pt x="270999" y="14684"/>
                </a:cubicBezTo>
                <a:cubicBezTo>
                  <a:pt x="267808" y="13017"/>
                  <a:pt x="264593" y="11398"/>
                  <a:pt x="261402" y="9719"/>
                </a:cubicBezTo>
                <a:lnTo>
                  <a:pt x="259497" y="9100"/>
                </a:lnTo>
                <a:cubicBezTo>
                  <a:pt x="257343" y="8394"/>
                  <a:pt x="255159" y="8075"/>
                  <a:pt x="252956" y="8075"/>
                </a:cubicBezTo>
                <a:cubicBezTo>
                  <a:pt x="251555" y="8075"/>
                  <a:pt x="250146" y="8204"/>
                  <a:pt x="248734" y="8445"/>
                </a:cubicBezTo>
                <a:cubicBezTo>
                  <a:pt x="244448" y="9183"/>
                  <a:pt x="240185" y="10017"/>
                  <a:pt x="235923" y="10850"/>
                </a:cubicBezTo>
                <a:cubicBezTo>
                  <a:pt x="234021" y="11224"/>
                  <a:pt x="232145" y="11410"/>
                  <a:pt x="230296" y="11410"/>
                </a:cubicBezTo>
                <a:cubicBezTo>
                  <a:pt x="226427" y="11410"/>
                  <a:pt x="222673" y="10593"/>
                  <a:pt x="219040" y="8957"/>
                </a:cubicBezTo>
                <a:cubicBezTo>
                  <a:pt x="215730" y="7469"/>
                  <a:pt x="212420" y="6016"/>
                  <a:pt x="209110" y="4528"/>
                </a:cubicBezTo>
                <a:cubicBezTo>
                  <a:pt x="205477" y="2902"/>
                  <a:pt x="201765" y="2014"/>
                  <a:pt x="197953" y="2014"/>
                </a:cubicBezTo>
                <a:cubicBezTo>
                  <a:pt x="195680" y="2014"/>
                  <a:pt x="193372" y="2330"/>
                  <a:pt x="191024" y="2992"/>
                </a:cubicBezTo>
                <a:cubicBezTo>
                  <a:pt x="187810" y="3897"/>
                  <a:pt x="184583" y="4742"/>
                  <a:pt x="181380" y="5683"/>
                </a:cubicBezTo>
                <a:cubicBezTo>
                  <a:pt x="178229" y="6614"/>
                  <a:pt x="175088" y="7150"/>
                  <a:pt x="171951" y="7150"/>
                </a:cubicBezTo>
                <a:cubicBezTo>
                  <a:pt x="168947" y="7150"/>
                  <a:pt x="165948" y="6658"/>
                  <a:pt x="162949" y="5552"/>
                </a:cubicBezTo>
                <a:cubicBezTo>
                  <a:pt x="160021" y="4468"/>
                  <a:pt x="157080" y="3409"/>
                  <a:pt x="154127" y="2373"/>
                </a:cubicBezTo>
                <a:cubicBezTo>
                  <a:pt x="150924" y="1242"/>
                  <a:pt x="147674" y="254"/>
                  <a:pt x="144197" y="39"/>
                </a:cubicBezTo>
                <a:cubicBezTo>
                  <a:pt x="143772" y="13"/>
                  <a:pt x="143351" y="0"/>
                  <a:pt x="142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7"/>
          <p:cNvSpPr txBox="1">
            <a:spLocks noGrp="1"/>
          </p:cNvSpPr>
          <p:nvPr>
            <p:ph type="title"/>
          </p:nvPr>
        </p:nvSpPr>
        <p:spPr>
          <a:xfrm>
            <a:off x="2469450" y="2684950"/>
            <a:ext cx="4205100" cy="64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7"/>
          <p:cNvSpPr txBox="1">
            <a:spLocks noGrp="1"/>
          </p:cNvSpPr>
          <p:nvPr>
            <p:ph type="body" idx="1"/>
          </p:nvPr>
        </p:nvSpPr>
        <p:spPr>
          <a:xfrm>
            <a:off x="2469450" y="3398500"/>
            <a:ext cx="4205100" cy="9291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rgbClr val="434343"/>
              </a:buClr>
              <a:buSzPts val="1400"/>
              <a:buChar char="●"/>
              <a:defRPr sz="1600"/>
            </a:lvl1pPr>
            <a:lvl2pPr marL="914400" lvl="1" indent="-323850" rtl="0">
              <a:lnSpc>
                <a:spcPct val="115000"/>
              </a:lnSpc>
              <a:spcBef>
                <a:spcPts val="0"/>
              </a:spcBef>
              <a:spcAft>
                <a:spcPts val="0"/>
              </a:spcAft>
              <a:buClr>
                <a:srgbClr val="434343"/>
              </a:buClr>
              <a:buSzPts val="1500"/>
              <a:buChar char="○"/>
              <a:defRPr>
                <a:solidFill>
                  <a:srgbClr val="434343"/>
                </a:solidFill>
              </a:defRPr>
            </a:lvl2pPr>
            <a:lvl3pPr marL="1371600" lvl="2" indent="-323850" rtl="0">
              <a:lnSpc>
                <a:spcPct val="115000"/>
              </a:lnSpc>
              <a:spcBef>
                <a:spcPts val="0"/>
              </a:spcBef>
              <a:spcAft>
                <a:spcPts val="0"/>
              </a:spcAft>
              <a:buClr>
                <a:srgbClr val="434343"/>
              </a:buClr>
              <a:buSzPts val="1500"/>
              <a:buChar char="■"/>
              <a:defRPr>
                <a:solidFill>
                  <a:srgbClr val="434343"/>
                </a:solidFill>
              </a:defRPr>
            </a:lvl3pPr>
            <a:lvl4pPr marL="1828800" lvl="3" indent="-323850" rtl="0">
              <a:lnSpc>
                <a:spcPct val="115000"/>
              </a:lnSpc>
              <a:spcBef>
                <a:spcPts val="0"/>
              </a:spcBef>
              <a:spcAft>
                <a:spcPts val="0"/>
              </a:spcAft>
              <a:buClr>
                <a:srgbClr val="434343"/>
              </a:buClr>
              <a:buSzPts val="1500"/>
              <a:buChar char="●"/>
              <a:defRPr>
                <a:solidFill>
                  <a:srgbClr val="434343"/>
                </a:solidFill>
              </a:defRPr>
            </a:lvl4pPr>
            <a:lvl5pPr marL="2286000" lvl="4" indent="-323850" rtl="0">
              <a:lnSpc>
                <a:spcPct val="115000"/>
              </a:lnSpc>
              <a:spcBef>
                <a:spcPts val="0"/>
              </a:spcBef>
              <a:spcAft>
                <a:spcPts val="0"/>
              </a:spcAft>
              <a:buClr>
                <a:srgbClr val="434343"/>
              </a:buClr>
              <a:buSzPts val="1500"/>
              <a:buChar char="○"/>
              <a:defRPr>
                <a:solidFill>
                  <a:srgbClr val="434343"/>
                </a:solidFill>
              </a:defRPr>
            </a:lvl5pPr>
            <a:lvl6pPr marL="2743200" lvl="5" indent="-323850" rtl="0">
              <a:lnSpc>
                <a:spcPct val="115000"/>
              </a:lnSpc>
              <a:spcBef>
                <a:spcPts val="0"/>
              </a:spcBef>
              <a:spcAft>
                <a:spcPts val="0"/>
              </a:spcAft>
              <a:buClr>
                <a:srgbClr val="434343"/>
              </a:buClr>
              <a:buSzPts val="1500"/>
              <a:buChar char="■"/>
              <a:defRPr>
                <a:solidFill>
                  <a:srgbClr val="434343"/>
                </a:solidFill>
              </a:defRPr>
            </a:lvl6pPr>
            <a:lvl7pPr marL="3200400" lvl="6" indent="-323850" rtl="0">
              <a:lnSpc>
                <a:spcPct val="115000"/>
              </a:lnSpc>
              <a:spcBef>
                <a:spcPts val="0"/>
              </a:spcBef>
              <a:spcAft>
                <a:spcPts val="0"/>
              </a:spcAft>
              <a:buClr>
                <a:srgbClr val="434343"/>
              </a:buClr>
              <a:buSzPts val="1500"/>
              <a:buChar char="●"/>
              <a:defRPr>
                <a:solidFill>
                  <a:srgbClr val="434343"/>
                </a:solidFill>
              </a:defRPr>
            </a:lvl7pPr>
            <a:lvl8pPr marL="3657600" lvl="7" indent="-323850" rtl="0">
              <a:lnSpc>
                <a:spcPct val="115000"/>
              </a:lnSpc>
              <a:spcBef>
                <a:spcPts val="0"/>
              </a:spcBef>
              <a:spcAft>
                <a:spcPts val="0"/>
              </a:spcAft>
              <a:buClr>
                <a:srgbClr val="434343"/>
              </a:buClr>
              <a:buSzPts val="1500"/>
              <a:buChar char="○"/>
              <a:defRPr>
                <a:solidFill>
                  <a:srgbClr val="434343"/>
                </a:solidFill>
              </a:defRPr>
            </a:lvl8pPr>
            <a:lvl9pPr marL="4114800" lvl="8" indent="-323850" rtl="0">
              <a:lnSpc>
                <a:spcPct val="115000"/>
              </a:lnSpc>
              <a:spcBef>
                <a:spcPts val="0"/>
              </a:spcBef>
              <a:spcAft>
                <a:spcPts val="0"/>
              </a:spcAft>
              <a:buClr>
                <a:srgbClr val="434343"/>
              </a:buClr>
              <a:buSzPts val="1500"/>
              <a:buChar char="■"/>
              <a:defRPr>
                <a:solidFill>
                  <a:srgbClr val="43434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2">
  <p:cSld name="TITLE_ONLY_1_1">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720000" y="4468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71;p15"/>
          <p:cNvSpPr/>
          <p:nvPr/>
        </p:nvSpPr>
        <p:spPr>
          <a:xfrm>
            <a:off x="-8487" y="4590346"/>
            <a:ext cx="9160900" cy="2584608"/>
          </a:xfrm>
          <a:custGeom>
            <a:avLst/>
            <a:gdLst/>
            <a:ahLst/>
            <a:cxnLst/>
            <a:rect l="l" t="t" r="r" b="b"/>
            <a:pathLst>
              <a:path w="286144" h="84776" extrusionOk="0">
                <a:moveTo>
                  <a:pt x="142932" y="0"/>
                </a:moveTo>
                <a:cubicBezTo>
                  <a:pt x="139408" y="0"/>
                  <a:pt x="136091" y="901"/>
                  <a:pt x="132803" y="2040"/>
                </a:cubicBezTo>
                <a:cubicBezTo>
                  <a:pt x="129136" y="3302"/>
                  <a:pt x="125516" y="4683"/>
                  <a:pt x="121837" y="5909"/>
                </a:cubicBezTo>
                <a:cubicBezTo>
                  <a:pt x="119233" y="6770"/>
                  <a:pt x="116583" y="7224"/>
                  <a:pt x="113912" y="7224"/>
                </a:cubicBezTo>
                <a:cubicBezTo>
                  <a:pt x="112041" y="7224"/>
                  <a:pt x="110159" y="7001"/>
                  <a:pt x="108276" y="6540"/>
                </a:cubicBezTo>
                <a:cubicBezTo>
                  <a:pt x="104168" y="5528"/>
                  <a:pt x="100084" y="4433"/>
                  <a:pt x="96036" y="3254"/>
                </a:cubicBezTo>
                <a:cubicBezTo>
                  <a:pt x="93289" y="2456"/>
                  <a:pt x="90581" y="2047"/>
                  <a:pt x="87910" y="2047"/>
                </a:cubicBezTo>
                <a:cubicBezTo>
                  <a:pt x="84202" y="2047"/>
                  <a:pt x="80564" y="2835"/>
                  <a:pt x="76986" y="4468"/>
                </a:cubicBezTo>
                <a:cubicBezTo>
                  <a:pt x="73843" y="5909"/>
                  <a:pt x="70652" y="7266"/>
                  <a:pt x="67509" y="8707"/>
                </a:cubicBezTo>
                <a:cubicBezTo>
                  <a:pt x="63648" y="10478"/>
                  <a:pt x="59675" y="11416"/>
                  <a:pt x="55555" y="11416"/>
                </a:cubicBezTo>
                <a:cubicBezTo>
                  <a:pt x="53666" y="11416"/>
                  <a:pt x="51746" y="11219"/>
                  <a:pt x="49792" y="10814"/>
                </a:cubicBezTo>
                <a:cubicBezTo>
                  <a:pt x="45935" y="10017"/>
                  <a:pt x="42053" y="9255"/>
                  <a:pt x="38172" y="8564"/>
                </a:cubicBezTo>
                <a:cubicBezTo>
                  <a:pt x="36427" y="8254"/>
                  <a:pt x="34677" y="8066"/>
                  <a:pt x="32940" y="8066"/>
                </a:cubicBezTo>
                <a:cubicBezTo>
                  <a:pt x="30672" y="8066"/>
                  <a:pt x="28427" y="8388"/>
                  <a:pt x="26242" y="9183"/>
                </a:cubicBezTo>
                <a:cubicBezTo>
                  <a:pt x="23718" y="10112"/>
                  <a:pt x="21289" y="11267"/>
                  <a:pt x="18908" y="12469"/>
                </a:cubicBezTo>
                <a:cubicBezTo>
                  <a:pt x="15491" y="14196"/>
                  <a:pt x="12204" y="16148"/>
                  <a:pt x="8787" y="17863"/>
                </a:cubicBezTo>
                <a:cubicBezTo>
                  <a:pt x="6085" y="19196"/>
                  <a:pt x="3144" y="20030"/>
                  <a:pt x="1" y="20089"/>
                </a:cubicBezTo>
                <a:lnTo>
                  <a:pt x="1" y="84776"/>
                </a:lnTo>
                <a:lnTo>
                  <a:pt x="286143" y="84776"/>
                </a:lnTo>
                <a:lnTo>
                  <a:pt x="286143" y="20185"/>
                </a:lnTo>
                <a:cubicBezTo>
                  <a:pt x="281286" y="19613"/>
                  <a:pt x="278845" y="18875"/>
                  <a:pt x="274725" y="16720"/>
                </a:cubicBezTo>
                <a:cubicBezTo>
                  <a:pt x="273463" y="16065"/>
                  <a:pt x="272249" y="15339"/>
                  <a:pt x="270999" y="14684"/>
                </a:cubicBezTo>
                <a:cubicBezTo>
                  <a:pt x="267808" y="13017"/>
                  <a:pt x="264593" y="11398"/>
                  <a:pt x="261402" y="9719"/>
                </a:cubicBezTo>
                <a:lnTo>
                  <a:pt x="259497" y="9100"/>
                </a:lnTo>
                <a:cubicBezTo>
                  <a:pt x="257343" y="8394"/>
                  <a:pt x="255159" y="8075"/>
                  <a:pt x="252956" y="8075"/>
                </a:cubicBezTo>
                <a:cubicBezTo>
                  <a:pt x="251555" y="8075"/>
                  <a:pt x="250146" y="8204"/>
                  <a:pt x="248734" y="8445"/>
                </a:cubicBezTo>
                <a:cubicBezTo>
                  <a:pt x="244448" y="9183"/>
                  <a:pt x="240185" y="10017"/>
                  <a:pt x="235923" y="10850"/>
                </a:cubicBezTo>
                <a:cubicBezTo>
                  <a:pt x="234021" y="11224"/>
                  <a:pt x="232145" y="11410"/>
                  <a:pt x="230296" y="11410"/>
                </a:cubicBezTo>
                <a:cubicBezTo>
                  <a:pt x="226427" y="11410"/>
                  <a:pt x="222673" y="10593"/>
                  <a:pt x="219040" y="8957"/>
                </a:cubicBezTo>
                <a:cubicBezTo>
                  <a:pt x="215730" y="7469"/>
                  <a:pt x="212420" y="6016"/>
                  <a:pt x="209110" y="4528"/>
                </a:cubicBezTo>
                <a:cubicBezTo>
                  <a:pt x="205477" y="2902"/>
                  <a:pt x="201765" y="2014"/>
                  <a:pt x="197953" y="2014"/>
                </a:cubicBezTo>
                <a:cubicBezTo>
                  <a:pt x="195680" y="2014"/>
                  <a:pt x="193372" y="2330"/>
                  <a:pt x="191024" y="2992"/>
                </a:cubicBezTo>
                <a:cubicBezTo>
                  <a:pt x="187810" y="3897"/>
                  <a:pt x="184583" y="4742"/>
                  <a:pt x="181380" y="5683"/>
                </a:cubicBezTo>
                <a:cubicBezTo>
                  <a:pt x="178229" y="6614"/>
                  <a:pt x="175088" y="7150"/>
                  <a:pt x="171951" y="7150"/>
                </a:cubicBezTo>
                <a:cubicBezTo>
                  <a:pt x="168947" y="7150"/>
                  <a:pt x="165948" y="6658"/>
                  <a:pt x="162949" y="5552"/>
                </a:cubicBezTo>
                <a:cubicBezTo>
                  <a:pt x="160021" y="4468"/>
                  <a:pt x="157080" y="3409"/>
                  <a:pt x="154127" y="2373"/>
                </a:cubicBezTo>
                <a:cubicBezTo>
                  <a:pt x="150924" y="1242"/>
                  <a:pt x="147674" y="254"/>
                  <a:pt x="144197" y="39"/>
                </a:cubicBezTo>
                <a:cubicBezTo>
                  <a:pt x="143772" y="13"/>
                  <a:pt x="143351" y="0"/>
                  <a:pt x="142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72" name="Google Shape;72;p15"/>
          <p:cNvSpPr/>
          <p:nvPr/>
        </p:nvSpPr>
        <p:spPr>
          <a:xfrm rot="10800000" flipH="1">
            <a:off x="-8462" y="-2215783"/>
            <a:ext cx="9160900" cy="2584608"/>
          </a:xfrm>
          <a:custGeom>
            <a:avLst/>
            <a:gdLst/>
            <a:ahLst/>
            <a:cxnLst/>
            <a:rect l="l" t="t" r="r" b="b"/>
            <a:pathLst>
              <a:path w="286144" h="84776" extrusionOk="0">
                <a:moveTo>
                  <a:pt x="142932" y="0"/>
                </a:moveTo>
                <a:cubicBezTo>
                  <a:pt x="139408" y="0"/>
                  <a:pt x="136091" y="901"/>
                  <a:pt x="132803" y="2040"/>
                </a:cubicBezTo>
                <a:cubicBezTo>
                  <a:pt x="129136" y="3302"/>
                  <a:pt x="125516" y="4683"/>
                  <a:pt x="121837" y="5909"/>
                </a:cubicBezTo>
                <a:cubicBezTo>
                  <a:pt x="119233" y="6770"/>
                  <a:pt x="116583" y="7224"/>
                  <a:pt x="113912" y="7224"/>
                </a:cubicBezTo>
                <a:cubicBezTo>
                  <a:pt x="112041" y="7224"/>
                  <a:pt x="110159" y="7001"/>
                  <a:pt x="108276" y="6540"/>
                </a:cubicBezTo>
                <a:cubicBezTo>
                  <a:pt x="104168" y="5528"/>
                  <a:pt x="100084" y="4433"/>
                  <a:pt x="96036" y="3254"/>
                </a:cubicBezTo>
                <a:cubicBezTo>
                  <a:pt x="93289" y="2456"/>
                  <a:pt x="90581" y="2047"/>
                  <a:pt x="87910" y="2047"/>
                </a:cubicBezTo>
                <a:cubicBezTo>
                  <a:pt x="84202" y="2047"/>
                  <a:pt x="80564" y="2835"/>
                  <a:pt x="76986" y="4468"/>
                </a:cubicBezTo>
                <a:cubicBezTo>
                  <a:pt x="73843" y="5909"/>
                  <a:pt x="70652" y="7266"/>
                  <a:pt x="67509" y="8707"/>
                </a:cubicBezTo>
                <a:cubicBezTo>
                  <a:pt x="63648" y="10478"/>
                  <a:pt x="59675" y="11416"/>
                  <a:pt x="55555" y="11416"/>
                </a:cubicBezTo>
                <a:cubicBezTo>
                  <a:pt x="53666" y="11416"/>
                  <a:pt x="51746" y="11219"/>
                  <a:pt x="49792" y="10814"/>
                </a:cubicBezTo>
                <a:cubicBezTo>
                  <a:pt x="45935" y="10017"/>
                  <a:pt x="42053" y="9255"/>
                  <a:pt x="38172" y="8564"/>
                </a:cubicBezTo>
                <a:cubicBezTo>
                  <a:pt x="36427" y="8254"/>
                  <a:pt x="34677" y="8066"/>
                  <a:pt x="32940" y="8066"/>
                </a:cubicBezTo>
                <a:cubicBezTo>
                  <a:pt x="30672" y="8066"/>
                  <a:pt x="28427" y="8388"/>
                  <a:pt x="26242" y="9183"/>
                </a:cubicBezTo>
                <a:cubicBezTo>
                  <a:pt x="23718" y="10112"/>
                  <a:pt x="21289" y="11267"/>
                  <a:pt x="18908" y="12469"/>
                </a:cubicBezTo>
                <a:cubicBezTo>
                  <a:pt x="15491" y="14196"/>
                  <a:pt x="12204" y="16148"/>
                  <a:pt x="8787" y="17863"/>
                </a:cubicBezTo>
                <a:cubicBezTo>
                  <a:pt x="6085" y="19196"/>
                  <a:pt x="3144" y="20030"/>
                  <a:pt x="1" y="20089"/>
                </a:cubicBezTo>
                <a:lnTo>
                  <a:pt x="1" y="84776"/>
                </a:lnTo>
                <a:lnTo>
                  <a:pt x="286143" y="84776"/>
                </a:lnTo>
                <a:lnTo>
                  <a:pt x="286143" y="20185"/>
                </a:lnTo>
                <a:cubicBezTo>
                  <a:pt x="281286" y="19613"/>
                  <a:pt x="278845" y="18875"/>
                  <a:pt x="274725" y="16720"/>
                </a:cubicBezTo>
                <a:cubicBezTo>
                  <a:pt x="273463" y="16065"/>
                  <a:pt x="272249" y="15339"/>
                  <a:pt x="270999" y="14684"/>
                </a:cubicBezTo>
                <a:cubicBezTo>
                  <a:pt x="267808" y="13017"/>
                  <a:pt x="264593" y="11398"/>
                  <a:pt x="261402" y="9719"/>
                </a:cubicBezTo>
                <a:lnTo>
                  <a:pt x="259497" y="9100"/>
                </a:lnTo>
                <a:cubicBezTo>
                  <a:pt x="257343" y="8394"/>
                  <a:pt x="255159" y="8075"/>
                  <a:pt x="252956" y="8075"/>
                </a:cubicBezTo>
                <a:cubicBezTo>
                  <a:pt x="251555" y="8075"/>
                  <a:pt x="250146" y="8204"/>
                  <a:pt x="248734" y="8445"/>
                </a:cubicBezTo>
                <a:cubicBezTo>
                  <a:pt x="244448" y="9183"/>
                  <a:pt x="240185" y="10017"/>
                  <a:pt x="235923" y="10850"/>
                </a:cubicBezTo>
                <a:cubicBezTo>
                  <a:pt x="234021" y="11224"/>
                  <a:pt x="232145" y="11410"/>
                  <a:pt x="230296" y="11410"/>
                </a:cubicBezTo>
                <a:cubicBezTo>
                  <a:pt x="226427" y="11410"/>
                  <a:pt x="222673" y="10593"/>
                  <a:pt x="219040" y="8957"/>
                </a:cubicBezTo>
                <a:cubicBezTo>
                  <a:pt x="215730" y="7469"/>
                  <a:pt x="212420" y="6016"/>
                  <a:pt x="209110" y="4528"/>
                </a:cubicBezTo>
                <a:cubicBezTo>
                  <a:pt x="205477" y="2902"/>
                  <a:pt x="201765" y="2014"/>
                  <a:pt x="197953" y="2014"/>
                </a:cubicBezTo>
                <a:cubicBezTo>
                  <a:pt x="195680" y="2014"/>
                  <a:pt x="193372" y="2330"/>
                  <a:pt x="191024" y="2992"/>
                </a:cubicBezTo>
                <a:cubicBezTo>
                  <a:pt x="187810" y="3897"/>
                  <a:pt x="184583" y="4742"/>
                  <a:pt x="181380" y="5683"/>
                </a:cubicBezTo>
                <a:cubicBezTo>
                  <a:pt x="178229" y="6614"/>
                  <a:pt x="175088" y="7150"/>
                  <a:pt x="171951" y="7150"/>
                </a:cubicBezTo>
                <a:cubicBezTo>
                  <a:pt x="168947" y="7150"/>
                  <a:pt x="165948" y="6658"/>
                  <a:pt x="162949" y="5552"/>
                </a:cubicBezTo>
                <a:cubicBezTo>
                  <a:pt x="160021" y="4468"/>
                  <a:pt x="157080" y="3409"/>
                  <a:pt x="154127" y="2373"/>
                </a:cubicBezTo>
                <a:cubicBezTo>
                  <a:pt x="150924" y="1242"/>
                  <a:pt x="147674" y="254"/>
                  <a:pt x="144197" y="39"/>
                </a:cubicBezTo>
                <a:cubicBezTo>
                  <a:pt x="143772" y="13"/>
                  <a:pt x="143351" y="0"/>
                  <a:pt x="142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3">
  <p:cSld name="CUSTOM_1_1_1_1">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539400" y="445025"/>
            <a:ext cx="8065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 name="Google Shape;98;p22"/>
          <p:cNvSpPr txBox="1">
            <a:spLocks noGrp="1"/>
          </p:cNvSpPr>
          <p:nvPr>
            <p:ph type="body" idx="1"/>
          </p:nvPr>
        </p:nvSpPr>
        <p:spPr>
          <a:xfrm>
            <a:off x="539400" y="1017725"/>
            <a:ext cx="8065200" cy="28911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lt1"/>
              </a:buClr>
              <a:buSzPts val="1600"/>
              <a:buChar char="●"/>
              <a:defRPr sz="1600"/>
            </a:lvl1pPr>
            <a:lvl2pPr marL="914400" lvl="1" indent="-330200" rtl="0">
              <a:lnSpc>
                <a:spcPct val="115000"/>
              </a:lnSpc>
              <a:spcBef>
                <a:spcPts val="0"/>
              </a:spcBef>
              <a:spcAft>
                <a:spcPts val="0"/>
              </a:spcAft>
              <a:buSzPts val="1600"/>
              <a:buFont typeface="Roboto Condensed Light"/>
              <a:buChar char="○"/>
              <a:defRPr sz="1600"/>
            </a:lvl2pPr>
            <a:lvl3pPr marL="1371600" lvl="2" indent="-330200" rtl="0">
              <a:lnSpc>
                <a:spcPct val="115000"/>
              </a:lnSpc>
              <a:spcBef>
                <a:spcPts val="0"/>
              </a:spcBef>
              <a:spcAft>
                <a:spcPts val="0"/>
              </a:spcAft>
              <a:buSzPts val="1600"/>
              <a:buFont typeface="Roboto Condensed Light"/>
              <a:buChar char="■"/>
              <a:defRPr sz="1600"/>
            </a:lvl3pPr>
            <a:lvl4pPr marL="1828800" lvl="3" indent="-330200" rtl="0">
              <a:lnSpc>
                <a:spcPct val="115000"/>
              </a:lnSpc>
              <a:spcBef>
                <a:spcPts val="0"/>
              </a:spcBef>
              <a:spcAft>
                <a:spcPts val="0"/>
              </a:spcAft>
              <a:buSzPts val="1600"/>
              <a:buFont typeface="Roboto Condensed Light"/>
              <a:buChar char="●"/>
              <a:defRPr sz="1600"/>
            </a:lvl4pPr>
            <a:lvl5pPr marL="2286000" lvl="4" indent="-330200" rtl="0">
              <a:lnSpc>
                <a:spcPct val="115000"/>
              </a:lnSpc>
              <a:spcBef>
                <a:spcPts val="0"/>
              </a:spcBef>
              <a:spcAft>
                <a:spcPts val="0"/>
              </a:spcAft>
              <a:buSzPts val="1600"/>
              <a:buFont typeface="Roboto Condensed Light"/>
              <a:buChar char="○"/>
              <a:defRPr sz="1600"/>
            </a:lvl5pPr>
            <a:lvl6pPr marL="2743200" lvl="5" indent="-330200" rtl="0">
              <a:lnSpc>
                <a:spcPct val="115000"/>
              </a:lnSpc>
              <a:spcBef>
                <a:spcPts val="0"/>
              </a:spcBef>
              <a:spcAft>
                <a:spcPts val="0"/>
              </a:spcAft>
              <a:buSzPts val="1600"/>
              <a:buFont typeface="Roboto Condensed Light"/>
              <a:buChar char="■"/>
              <a:defRPr sz="1600"/>
            </a:lvl6pPr>
            <a:lvl7pPr marL="3200400" lvl="6" indent="-330200" rtl="0">
              <a:lnSpc>
                <a:spcPct val="115000"/>
              </a:lnSpc>
              <a:spcBef>
                <a:spcPts val="0"/>
              </a:spcBef>
              <a:spcAft>
                <a:spcPts val="0"/>
              </a:spcAft>
              <a:buSzPts val="1600"/>
              <a:buFont typeface="Roboto Condensed Light"/>
              <a:buChar char="●"/>
              <a:defRPr sz="1600"/>
            </a:lvl7pPr>
            <a:lvl8pPr marL="3657600" lvl="7" indent="-330200" rtl="0">
              <a:lnSpc>
                <a:spcPct val="115000"/>
              </a:lnSpc>
              <a:spcBef>
                <a:spcPts val="0"/>
              </a:spcBef>
              <a:spcAft>
                <a:spcPts val="0"/>
              </a:spcAft>
              <a:buSzPts val="1600"/>
              <a:buFont typeface="Roboto Condensed Light"/>
              <a:buChar char="○"/>
              <a:defRPr sz="1600"/>
            </a:lvl8pPr>
            <a:lvl9pPr marL="4114800" lvl="8" indent="-330200" rtl="0">
              <a:lnSpc>
                <a:spcPct val="115000"/>
              </a:lnSpc>
              <a:spcBef>
                <a:spcPts val="0"/>
              </a:spcBef>
              <a:spcAft>
                <a:spcPts val="0"/>
              </a:spcAft>
              <a:buSzPts val="1600"/>
              <a:buFont typeface="Roboto Condensed Light"/>
              <a:buChar char="■"/>
              <a:defRPr sz="1600"/>
            </a:lvl9pPr>
          </a:lstStyle>
          <a:p>
            <a:endParaRPr/>
          </a:p>
        </p:txBody>
      </p:sp>
      <p:sp>
        <p:nvSpPr>
          <p:cNvPr id="99" name="Google Shape;99;p22"/>
          <p:cNvSpPr/>
          <p:nvPr/>
        </p:nvSpPr>
        <p:spPr>
          <a:xfrm>
            <a:off x="-8462" y="4061117"/>
            <a:ext cx="9160900" cy="2584608"/>
          </a:xfrm>
          <a:custGeom>
            <a:avLst/>
            <a:gdLst/>
            <a:ahLst/>
            <a:cxnLst/>
            <a:rect l="l" t="t" r="r" b="b"/>
            <a:pathLst>
              <a:path w="286144" h="84776" extrusionOk="0">
                <a:moveTo>
                  <a:pt x="142932" y="0"/>
                </a:moveTo>
                <a:cubicBezTo>
                  <a:pt x="139408" y="0"/>
                  <a:pt x="136091" y="901"/>
                  <a:pt x="132803" y="2040"/>
                </a:cubicBezTo>
                <a:cubicBezTo>
                  <a:pt x="129136" y="3302"/>
                  <a:pt x="125516" y="4683"/>
                  <a:pt x="121837" y="5909"/>
                </a:cubicBezTo>
                <a:cubicBezTo>
                  <a:pt x="119233" y="6770"/>
                  <a:pt x="116583" y="7224"/>
                  <a:pt x="113912" y="7224"/>
                </a:cubicBezTo>
                <a:cubicBezTo>
                  <a:pt x="112041" y="7224"/>
                  <a:pt x="110159" y="7001"/>
                  <a:pt x="108276" y="6540"/>
                </a:cubicBezTo>
                <a:cubicBezTo>
                  <a:pt x="104168" y="5528"/>
                  <a:pt x="100084" y="4433"/>
                  <a:pt x="96036" y="3254"/>
                </a:cubicBezTo>
                <a:cubicBezTo>
                  <a:pt x="93289" y="2456"/>
                  <a:pt x="90581" y="2047"/>
                  <a:pt x="87910" y="2047"/>
                </a:cubicBezTo>
                <a:cubicBezTo>
                  <a:pt x="84202" y="2047"/>
                  <a:pt x="80564" y="2835"/>
                  <a:pt x="76986" y="4468"/>
                </a:cubicBezTo>
                <a:cubicBezTo>
                  <a:pt x="73843" y="5909"/>
                  <a:pt x="70652" y="7266"/>
                  <a:pt x="67509" y="8707"/>
                </a:cubicBezTo>
                <a:cubicBezTo>
                  <a:pt x="63648" y="10478"/>
                  <a:pt x="59675" y="11416"/>
                  <a:pt x="55555" y="11416"/>
                </a:cubicBezTo>
                <a:cubicBezTo>
                  <a:pt x="53666" y="11416"/>
                  <a:pt x="51746" y="11219"/>
                  <a:pt x="49792" y="10814"/>
                </a:cubicBezTo>
                <a:cubicBezTo>
                  <a:pt x="45935" y="10017"/>
                  <a:pt x="42053" y="9255"/>
                  <a:pt x="38172" y="8564"/>
                </a:cubicBezTo>
                <a:cubicBezTo>
                  <a:pt x="36427" y="8254"/>
                  <a:pt x="34677" y="8066"/>
                  <a:pt x="32940" y="8066"/>
                </a:cubicBezTo>
                <a:cubicBezTo>
                  <a:pt x="30672" y="8066"/>
                  <a:pt x="28427" y="8388"/>
                  <a:pt x="26242" y="9183"/>
                </a:cubicBezTo>
                <a:cubicBezTo>
                  <a:pt x="23718" y="10112"/>
                  <a:pt x="21289" y="11267"/>
                  <a:pt x="18908" y="12469"/>
                </a:cubicBezTo>
                <a:cubicBezTo>
                  <a:pt x="15491" y="14196"/>
                  <a:pt x="12204" y="16148"/>
                  <a:pt x="8787" y="17863"/>
                </a:cubicBezTo>
                <a:cubicBezTo>
                  <a:pt x="6085" y="19196"/>
                  <a:pt x="3144" y="20030"/>
                  <a:pt x="1" y="20089"/>
                </a:cubicBezTo>
                <a:lnTo>
                  <a:pt x="1" y="84776"/>
                </a:lnTo>
                <a:lnTo>
                  <a:pt x="286143" y="84776"/>
                </a:lnTo>
                <a:lnTo>
                  <a:pt x="286143" y="20185"/>
                </a:lnTo>
                <a:cubicBezTo>
                  <a:pt x="281286" y="19613"/>
                  <a:pt x="278845" y="18875"/>
                  <a:pt x="274725" y="16720"/>
                </a:cubicBezTo>
                <a:cubicBezTo>
                  <a:pt x="273463" y="16065"/>
                  <a:pt x="272249" y="15339"/>
                  <a:pt x="270999" y="14684"/>
                </a:cubicBezTo>
                <a:cubicBezTo>
                  <a:pt x="267808" y="13017"/>
                  <a:pt x="264593" y="11398"/>
                  <a:pt x="261402" y="9719"/>
                </a:cubicBezTo>
                <a:lnTo>
                  <a:pt x="259497" y="9100"/>
                </a:lnTo>
                <a:cubicBezTo>
                  <a:pt x="257343" y="8394"/>
                  <a:pt x="255159" y="8075"/>
                  <a:pt x="252956" y="8075"/>
                </a:cubicBezTo>
                <a:cubicBezTo>
                  <a:pt x="251555" y="8075"/>
                  <a:pt x="250146" y="8204"/>
                  <a:pt x="248734" y="8445"/>
                </a:cubicBezTo>
                <a:cubicBezTo>
                  <a:pt x="244448" y="9183"/>
                  <a:pt x="240185" y="10017"/>
                  <a:pt x="235923" y="10850"/>
                </a:cubicBezTo>
                <a:cubicBezTo>
                  <a:pt x="234021" y="11224"/>
                  <a:pt x="232145" y="11410"/>
                  <a:pt x="230296" y="11410"/>
                </a:cubicBezTo>
                <a:cubicBezTo>
                  <a:pt x="226427" y="11410"/>
                  <a:pt x="222673" y="10593"/>
                  <a:pt x="219040" y="8957"/>
                </a:cubicBezTo>
                <a:cubicBezTo>
                  <a:pt x="215730" y="7469"/>
                  <a:pt x="212420" y="6016"/>
                  <a:pt x="209110" y="4528"/>
                </a:cubicBezTo>
                <a:cubicBezTo>
                  <a:pt x="205477" y="2902"/>
                  <a:pt x="201765" y="2014"/>
                  <a:pt x="197953" y="2014"/>
                </a:cubicBezTo>
                <a:cubicBezTo>
                  <a:pt x="195680" y="2014"/>
                  <a:pt x="193372" y="2330"/>
                  <a:pt x="191024" y="2992"/>
                </a:cubicBezTo>
                <a:cubicBezTo>
                  <a:pt x="187810" y="3897"/>
                  <a:pt x="184583" y="4742"/>
                  <a:pt x="181380" y="5683"/>
                </a:cubicBezTo>
                <a:cubicBezTo>
                  <a:pt x="178229" y="6614"/>
                  <a:pt x="175088" y="7150"/>
                  <a:pt x="171951" y="7150"/>
                </a:cubicBezTo>
                <a:cubicBezTo>
                  <a:pt x="168947" y="7150"/>
                  <a:pt x="165948" y="6658"/>
                  <a:pt x="162949" y="5552"/>
                </a:cubicBezTo>
                <a:cubicBezTo>
                  <a:pt x="160021" y="4468"/>
                  <a:pt x="157080" y="3409"/>
                  <a:pt x="154127" y="2373"/>
                </a:cubicBezTo>
                <a:cubicBezTo>
                  <a:pt x="150924" y="1242"/>
                  <a:pt x="147674" y="254"/>
                  <a:pt x="144197" y="39"/>
                </a:cubicBezTo>
                <a:cubicBezTo>
                  <a:pt x="143772" y="13"/>
                  <a:pt x="143351" y="0"/>
                  <a:pt x="142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7"/>
          <p:cNvSpPr/>
          <p:nvPr/>
        </p:nvSpPr>
        <p:spPr>
          <a:xfrm flipH="1">
            <a:off x="1122600" y="-144877"/>
            <a:ext cx="8137412" cy="7094675"/>
          </a:xfrm>
          <a:custGeom>
            <a:avLst/>
            <a:gdLst/>
            <a:ahLst/>
            <a:cxnLst/>
            <a:rect l="l" t="t" r="r" b="b"/>
            <a:pathLst>
              <a:path w="207693" h="181079" extrusionOk="0">
                <a:moveTo>
                  <a:pt x="25662" y="0"/>
                </a:moveTo>
                <a:cubicBezTo>
                  <a:pt x="14585" y="0"/>
                  <a:pt x="5999" y="28"/>
                  <a:pt x="1048" y="96"/>
                </a:cubicBezTo>
                <a:cubicBezTo>
                  <a:pt x="60" y="44470"/>
                  <a:pt x="0" y="113931"/>
                  <a:pt x="524" y="161330"/>
                </a:cubicBezTo>
                <a:cubicBezTo>
                  <a:pt x="618" y="161240"/>
                  <a:pt x="751" y="161197"/>
                  <a:pt x="919" y="161197"/>
                </a:cubicBezTo>
                <a:cubicBezTo>
                  <a:pt x="4544" y="161197"/>
                  <a:pt x="24616" y="181079"/>
                  <a:pt x="27898" y="181079"/>
                </a:cubicBezTo>
                <a:cubicBezTo>
                  <a:pt x="27959" y="181079"/>
                  <a:pt x="28014" y="181072"/>
                  <a:pt x="28063" y="181058"/>
                </a:cubicBezTo>
                <a:cubicBezTo>
                  <a:pt x="31635" y="180070"/>
                  <a:pt x="35290" y="179344"/>
                  <a:pt x="38874" y="178368"/>
                </a:cubicBezTo>
                <a:cubicBezTo>
                  <a:pt x="41362" y="177689"/>
                  <a:pt x="43863" y="176939"/>
                  <a:pt x="46244" y="175939"/>
                </a:cubicBezTo>
                <a:cubicBezTo>
                  <a:pt x="49875" y="174438"/>
                  <a:pt x="52519" y="171676"/>
                  <a:pt x="54662" y="168462"/>
                </a:cubicBezTo>
                <a:cubicBezTo>
                  <a:pt x="56733" y="165330"/>
                  <a:pt x="58757" y="162175"/>
                  <a:pt x="60734" y="159008"/>
                </a:cubicBezTo>
                <a:cubicBezTo>
                  <a:pt x="63913" y="153888"/>
                  <a:pt x="68425" y="150578"/>
                  <a:pt x="74128" y="148769"/>
                </a:cubicBezTo>
                <a:cubicBezTo>
                  <a:pt x="77307" y="147769"/>
                  <a:pt x="80474" y="146661"/>
                  <a:pt x="83653" y="145649"/>
                </a:cubicBezTo>
                <a:cubicBezTo>
                  <a:pt x="89880" y="143649"/>
                  <a:pt x="94345" y="139672"/>
                  <a:pt x="97274" y="133850"/>
                </a:cubicBezTo>
                <a:cubicBezTo>
                  <a:pt x="99084" y="130254"/>
                  <a:pt x="100989" y="126706"/>
                  <a:pt x="102965" y="123206"/>
                </a:cubicBezTo>
                <a:cubicBezTo>
                  <a:pt x="105168" y="119313"/>
                  <a:pt x="108430" y="116491"/>
                  <a:pt x="112490" y="114645"/>
                </a:cubicBezTo>
                <a:cubicBezTo>
                  <a:pt x="115884" y="113110"/>
                  <a:pt x="119336" y="111728"/>
                  <a:pt x="122730" y="110240"/>
                </a:cubicBezTo>
                <a:cubicBezTo>
                  <a:pt x="126111" y="108740"/>
                  <a:pt x="129350" y="106990"/>
                  <a:pt x="131826" y="104132"/>
                </a:cubicBezTo>
                <a:cubicBezTo>
                  <a:pt x="133993" y="101644"/>
                  <a:pt x="135410" y="98739"/>
                  <a:pt x="136708" y="95750"/>
                </a:cubicBezTo>
                <a:cubicBezTo>
                  <a:pt x="137886" y="93000"/>
                  <a:pt x="139041" y="90238"/>
                  <a:pt x="140184" y="87464"/>
                </a:cubicBezTo>
                <a:cubicBezTo>
                  <a:pt x="142566" y="81665"/>
                  <a:pt x="146888" y="77808"/>
                  <a:pt x="152388" y="75069"/>
                </a:cubicBezTo>
                <a:cubicBezTo>
                  <a:pt x="155234" y="73640"/>
                  <a:pt x="158020" y="72116"/>
                  <a:pt x="160854" y="70652"/>
                </a:cubicBezTo>
                <a:cubicBezTo>
                  <a:pt x="166366" y="67794"/>
                  <a:pt x="169843" y="63258"/>
                  <a:pt x="171748" y="57424"/>
                </a:cubicBezTo>
                <a:cubicBezTo>
                  <a:pt x="172843" y="54102"/>
                  <a:pt x="173962" y="50792"/>
                  <a:pt x="175046" y="47470"/>
                </a:cubicBezTo>
                <a:cubicBezTo>
                  <a:pt x="176808" y="42065"/>
                  <a:pt x="180082" y="37838"/>
                  <a:pt x="184880" y="34778"/>
                </a:cubicBezTo>
                <a:cubicBezTo>
                  <a:pt x="188357" y="32564"/>
                  <a:pt x="191834" y="30349"/>
                  <a:pt x="195239" y="28040"/>
                </a:cubicBezTo>
                <a:cubicBezTo>
                  <a:pt x="198132" y="26087"/>
                  <a:pt x="200466" y="23587"/>
                  <a:pt x="201942" y="20372"/>
                </a:cubicBezTo>
                <a:lnTo>
                  <a:pt x="202740" y="18634"/>
                </a:lnTo>
                <a:cubicBezTo>
                  <a:pt x="203597" y="15240"/>
                  <a:pt x="204526" y="11871"/>
                  <a:pt x="205407" y="8490"/>
                </a:cubicBezTo>
                <a:cubicBezTo>
                  <a:pt x="205752" y="7156"/>
                  <a:pt x="206014" y="5811"/>
                  <a:pt x="206359" y="4477"/>
                </a:cubicBezTo>
                <a:cubicBezTo>
                  <a:pt x="207249" y="1002"/>
                  <a:pt x="207567" y="509"/>
                  <a:pt x="207660" y="453"/>
                </a:cubicBezTo>
                <a:lnTo>
                  <a:pt x="207660" y="453"/>
                </a:lnTo>
                <a:cubicBezTo>
                  <a:pt x="207671" y="453"/>
                  <a:pt x="207682" y="453"/>
                  <a:pt x="207693" y="453"/>
                </a:cubicBezTo>
                <a:cubicBezTo>
                  <a:pt x="207693" y="453"/>
                  <a:pt x="207689" y="446"/>
                  <a:pt x="207679" y="446"/>
                </a:cubicBezTo>
                <a:cubicBezTo>
                  <a:pt x="207674" y="446"/>
                  <a:pt x="207668" y="448"/>
                  <a:pt x="207660" y="453"/>
                </a:cubicBezTo>
                <a:lnTo>
                  <a:pt x="207660" y="453"/>
                </a:lnTo>
                <a:cubicBezTo>
                  <a:pt x="157030" y="453"/>
                  <a:pt x="70727" y="0"/>
                  <a:pt x="25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27"/>
          <p:cNvSpPr txBox="1">
            <a:spLocks noGrp="1"/>
          </p:cNvSpPr>
          <p:nvPr>
            <p:ph type="title"/>
          </p:nvPr>
        </p:nvSpPr>
        <p:spPr>
          <a:xfrm>
            <a:off x="4249661" y="2200764"/>
            <a:ext cx="4362000" cy="10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6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1" name="Google Shape;121;p27"/>
          <p:cNvSpPr txBox="1">
            <a:spLocks noGrp="1"/>
          </p:cNvSpPr>
          <p:nvPr>
            <p:ph type="title" idx="2" hasCustomPrompt="1"/>
          </p:nvPr>
        </p:nvSpPr>
        <p:spPr>
          <a:xfrm>
            <a:off x="6904361" y="862719"/>
            <a:ext cx="1707300" cy="1518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6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2" name="Google Shape;122;p27"/>
          <p:cNvSpPr txBox="1">
            <a:spLocks noGrp="1"/>
          </p:cNvSpPr>
          <p:nvPr>
            <p:ph type="subTitle" idx="1"/>
          </p:nvPr>
        </p:nvSpPr>
        <p:spPr>
          <a:xfrm>
            <a:off x="5014361" y="3269121"/>
            <a:ext cx="3597300" cy="696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800">
                <a:solidFill>
                  <a:schemeClr val="lt2"/>
                </a:solidFill>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BLANK_1_1_1_1_1_2">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1"/>
          <p:cNvSpPr txBox="1">
            <a:spLocks noGrp="1"/>
          </p:cNvSpPr>
          <p:nvPr>
            <p:ph type="title"/>
          </p:nvPr>
        </p:nvSpPr>
        <p:spPr>
          <a:xfrm>
            <a:off x="539697" y="1274907"/>
            <a:ext cx="2208000" cy="396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 name="Google Shape;150;p31"/>
          <p:cNvSpPr txBox="1">
            <a:spLocks noGrp="1"/>
          </p:cNvSpPr>
          <p:nvPr>
            <p:ph type="subTitle" idx="1"/>
          </p:nvPr>
        </p:nvSpPr>
        <p:spPr>
          <a:xfrm>
            <a:off x="539697" y="1632972"/>
            <a:ext cx="2208000" cy="648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51" name="Google Shape;151;p31"/>
          <p:cNvSpPr txBox="1">
            <a:spLocks noGrp="1"/>
          </p:cNvSpPr>
          <p:nvPr>
            <p:ph type="title" idx="2"/>
          </p:nvPr>
        </p:nvSpPr>
        <p:spPr>
          <a:xfrm>
            <a:off x="542187" y="2438281"/>
            <a:ext cx="2208000" cy="396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2" name="Google Shape;152;p31"/>
          <p:cNvSpPr txBox="1">
            <a:spLocks noGrp="1"/>
          </p:cNvSpPr>
          <p:nvPr>
            <p:ph type="subTitle" idx="3"/>
          </p:nvPr>
        </p:nvSpPr>
        <p:spPr>
          <a:xfrm>
            <a:off x="542187" y="2797085"/>
            <a:ext cx="2208000" cy="648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53" name="Google Shape;153;p31"/>
          <p:cNvSpPr txBox="1">
            <a:spLocks noGrp="1"/>
          </p:cNvSpPr>
          <p:nvPr>
            <p:ph type="title" idx="4"/>
          </p:nvPr>
        </p:nvSpPr>
        <p:spPr>
          <a:xfrm>
            <a:off x="6407706" y="1274907"/>
            <a:ext cx="2196600" cy="396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4" name="Google Shape;154;p31"/>
          <p:cNvSpPr txBox="1">
            <a:spLocks noGrp="1"/>
          </p:cNvSpPr>
          <p:nvPr>
            <p:ph type="subTitle" idx="5"/>
          </p:nvPr>
        </p:nvSpPr>
        <p:spPr>
          <a:xfrm>
            <a:off x="6407706" y="1632972"/>
            <a:ext cx="2196600" cy="64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55" name="Google Shape;155;p31"/>
          <p:cNvSpPr txBox="1">
            <a:spLocks noGrp="1"/>
          </p:cNvSpPr>
          <p:nvPr>
            <p:ph type="title" idx="6"/>
          </p:nvPr>
        </p:nvSpPr>
        <p:spPr>
          <a:xfrm>
            <a:off x="6405213" y="2438281"/>
            <a:ext cx="2196600" cy="396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6" name="Google Shape;156;p31"/>
          <p:cNvSpPr txBox="1">
            <a:spLocks noGrp="1"/>
          </p:cNvSpPr>
          <p:nvPr>
            <p:ph type="subTitle" idx="7"/>
          </p:nvPr>
        </p:nvSpPr>
        <p:spPr>
          <a:xfrm>
            <a:off x="6405213" y="2797085"/>
            <a:ext cx="2196600" cy="64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57" name="Google Shape;157;p31"/>
          <p:cNvSpPr txBox="1">
            <a:spLocks noGrp="1"/>
          </p:cNvSpPr>
          <p:nvPr>
            <p:ph type="title" idx="8"/>
          </p:nvPr>
        </p:nvSpPr>
        <p:spPr>
          <a:xfrm>
            <a:off x="539694" y="3601655"/>
            <a:ext cx="2208000" cy="396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8" name="Google Shape;158;p31"/>
          <p:cNvSpPr txBox="1">
            <a:spLocks noGrp="1"/>
          </p:cNvSpPr>
          <p:nvPr>
            <p:ph type="subTitle" idx="9"/>
          </p:nvPr>
        </p:nvSpPr>
        <p:spPr>
          <a:xfrm>
            <a:off x="539694" y="3961197"/>
            <a:ext cx="2208000" cy="648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59" name="Google Shape;159;p31"/>
          <p:cNvSpPr txBox="1">
            <a:spLocks noGrp="1"/>
          </p:cNvSpPr>
          <p:nvPr>
            <p:ph type="title" idx="13"/>
          </p:nvPr>
        </p:nvSpPr>
        <p:spPr>
          <a:xfrm>
            <a:off x="6396298" y="3601655"/>
            <a:ext cx="2196600" cy="396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0" name="Google Shape;160;p31"/>
          <p:cNvSpPr txBox="1">
            <a:spLocks noGrp="1"/>
          </p:cNvSpPr>
          <p:nvPr>
            <p:ph type="subTitle" idx="14"/>
          </p:nvPr>
        </p:nvSpPr>
        <p:spPr>
          <a:xfrm>
            <a:off x="6396298" y="3961197"/>
            <a:ext cx="2196600" cy="64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61" name="Google Shape;161;p31"/>
          <p:cNvSpPr txBox="1">
            <a:spLocks noGrp="1"/>
          </p:cNvSpPr>
          <p:nvPr>
            <p:ph type="title" idx="15"/>
          </p:nvPr>
        </p:nvSpPr>
        <p:spPr>
          <a:xfrm>
            <a:off x="539550" y="444773"/>
            <a:ext cx="8064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62" name="Google Shape;162;p31"/>
          <p:cNvSpPr/>
          <p:nvPr/>
        </p:nvSpPr>
        <p:spPr>
          <a:xfrm rot="10800000" flipH="1">
            <a:off x="-8462" y="-2215783"/>
            <a:ext cx="9160900" cy="2584608"/>
          </a:xfrm>
          <a:custGeom>
            <a:avLst/>
            <a:gdLst/>
            <a:ahLst/>
            <a:cxnLst/>
            <a:rect l="l" t="t" r="r" b="b"/>
            <a:pathLst>
              <a:path w="286144" h="84776" extrusionOk="0">
                <a:moveTo>
                  <a:pt x="142932" y="0"/>
                </a:moveTo>
                <a:cubicBezTo>
                  <a:pt x="139408" y="0"/>
                  <a:pt x="136091" y="901"/>
                  <a:pt x="132803" y="2040"/>
                </a:cubicBezTo>
                <a:cubicBezTo>
                  <a:pt x="129136" y="3302"/>
                  <a:pt x="125516" y="4683"/>
                  <a:pt x="121837" y="5909"/>
                </a:cubicBezTo>
                <a:cubicBezTo>
                  <a:pt x="119233" y="6770"/>
                  <a:pt x="116583" y="7224"/>
                  <a:pt x="113912" y="7224"/>
                </a:cubicBezTo>
                <a:cubicBezTo>
                  <a:pt x="112041" y="7224"/>
                  <a:pt x="110159" y="7001"/>
                  <a:pt x="108276" y="6540"/>
                </a:cubicBezTo>
                <a:cubicBezTo>
                  <a:pt x="104168" y="5528"/>
                  <a:pt x="100084" y="4433"/>
                  <a:pt x="96036" y="3254"/>
                </a:cubicBezTo>
                <a:cubicBezTo>
                  <a:pt x="93289" y="2456"/>
                  <a:pt x="90581" y="2047"/>
                  <a:pt x="87910" y="2047"/>
                </a:cubicBezTo>
                <a:cubicBezTo>
                  <a:pt x="84202" y="2047"/>
                  <a:pt x="80564" y="2835"/>
                  <a:pt x="76986" y="4468"/>
                </a:cubicBezTo>
                <a:cubicBezTo>
                  <a:pt x="73843" y="5909"/>
                  <a:pt x="70652" y="7266"/>
                  <a:pt x="67509" y="8707"/>
                </a:cubicBezTo>
                <a:cubicBezTo>
                  <a:pt x="63648" y="10478"/>
                  <a:pt x="59675" y="11416"/>
                  <a:pt x="55555" y="11416"/>
                </a:cubicBezTo>
                <a:cubicBezTo>
                  <a:pt x="53666" y="11416"/>
                  <a:pt x="51746" y="11219"/>
                  <a:pt x="49792" y="10814"/>
                </a:cubicBezTo>
                <a:cubicBezTo>
                  <a:pt x="45935" y="10017"/>
                  <a:pt x="42053" y="9255"/>
                  <a:pt x="38172" y="8564"/>
                </a:cubicBezTo>
                <a:cubicBezTo>
                  <a:pt x="36427" y="8254"/>
                  <a:pt x="34677" y="8066"/>
                  <a:pt x="32940" y="8066"/>
                </a:cubicBezTo>
                <a:cubicBezTo>
                  <a:pt x="30672" y="8066"/>
                  <a:pt x="28427" y="8388"/>
                  <a:pt x="26242" y="9183"/>
                </a:cubicBezTo>
                <a:cubicBezTo>
                  <a:pt x="23718" y="10112"/>
                  <a:pt x="21289" y="11267"/>
                  <a:pt x="18908" y="12469"/>
                </a:cubicBezTo>
                <a:cubicBezTo>
                  <a:pt x="15491" y="14196"/>
                  <a:pt x="12204" y="16148"/>
                  <a:pt x="8787" y="17863"/>
                </a:cubicBezTo>
                <a:cubicBezTo>
                  <a:pt x="6085" y="19196"/>
                  <a:pt x="3144" y="20030"/>
                  <a:pt x="1" y="20089"/>
                </a:cubicBezTo>
                <a:lnTo>
                  <a:pt x="1" y="84776"/>
                </a:lnTo>
                <a:lnTo>
                  <a:pt x="286143" y="84776"/>
                </a:lnTo>
                <a:lnTo>
                  <a:pt x="286143" y="20185"/>
                </a:lnTo>
                <a:cubicBezTo>
                  <a:pt x="281286" y="19613"/>
                  <a:pt x="278845" y="18875"/>
                  <a:pt x="274725" y="16720"/>
                </a:cubicBezTo>
                <a:cubicBezTo>
                  <a:pt x="273463" y="16065"/>
                  <a:pt x="272249" y="15339"/>
                  <a:pt x="270999" y="14684"/>
                </a:cubicBezTo>
                <a:cubicBezTo>
                  <a:pt x="267808" y="13017"/>
                  <a:pt x="264593" y="11398"/>
                  <a:pt x="261402" y="9719"/>
                </a:cubicBezTo>
                <a:lnTo>
                  <a:pt x="259497" y="9100"/>
                </a:lnTo>
                <a:cubicBezTo>
                  <a:pt x="257343" y="8394"/>
                  <a:pt x="255159" y="8075"/>
                  <a:pt x="252956" y="8075"/>
                </a:cubicBezTo>
                <a:cubicBezTo>
                  <a:pt x="251555" y="8075"/>
                  <a:pt x="250146" y="8204"/>
                  <a:pt x="248734" y="8445"/>
                </a:cubicBezTo>
                <a:cubicBezTo>
                  <a:pt x="244448" y="9183"/>
                  <a:pt x="240185" y="10017"/>
                  <a:pt x="235923" y="10850"/>
                </a:cubicBezTo>
                <a:cubicBezTo>
                  <a:pt x="234021" y="11224"/>
                  <a:pt x="232145" y="11410"/>
                  <a:pt x="230296" y="11410"/>
                </a:cubicBezTo>
                <a:cubicBezTo>
                  <a:pt x="226427" y="11410"/>
                  <a:pt x="222673" y="10593"/>
                  <a:pt x="219040" y="8957"/>
                </a:cubicBezTo>
                <a:cubicBezTo>
                  <a:pt x="215730" y="7469"/>
                  <a:pt x="212420" y="6016"/>
                  <a:pt x="209110" y="4528"/>
                </a:cubicBezTo>
                <a:cubicBezTo>
                  <a:pt x="205477" y="2902"/>
                  <a:pt x="201765" y="2014"/>
                  <a:pt x="197953" y="2014"/>
                </a:cubicBezTo>
                <a:cubicBezTo>
                  <a:pt x="195680" y="2014"/>
                  <a:pt x="193372" y="2330"/>
                  <a:pt x="191024" y="2992"/>
                </a:cubicBezTo>
                <a:cubicBezTo>
                  <a:pt x="187810" y="3897"/>
                  <a:pt x="184583" y="4742"/>
                  <a:pt x="181380" y="5683"/>
                </a:cubicBezTo>
                <a:cubicBezTo>
                  <a:pt x="178229" y="6614"/>
                  <a:pt x="175088" y="7150"/>
                  <a:pt x="171951" y="7150"/>
                </a:cubicBezTo>
                <a:cubicBezTo>
                  <a:pt x="168947" y="7150"/>
                  <a:pt x="165948" y="6658"/>
                  <a:pt x="162949" y="5552"/>
                </a:cubicBezTo>
                <a:cubicBezTo>
                  <a:pt x="160021" y="4468"/>
                  <a:pt x="157080" y="3409"/>
                  <a:pt x="154127" y="2373"/>
                </a:cubicBezTo>
                <a:cubicBezTo>
                  <a:pt x="150924" y="1242"/>
                  <a:pt x="147674" y="254"/>
                  <a:pt x="144197" y="39"/>
                </a:cubicBezTo>
                <a:cubicBezTo>
                  <a:pt x="143772" y="13"/>
                  <a:pt x="143351" y="0"/>
                  <a:pt x="142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34"/>
          <p:cNvSpPr/>
          <p:nvPr/>
        </p:nvSpPr>
        <p:spPr>
          <a:xfrm>
            <a:off x="-1133617" y="-89947"/>
            <a:ext cx="6464964" cy="5636537"/>
          </a:xfrm>
          <a:custGeom>
            <a:avLst/>
            <a:gdLst/>
            <a:ahLst/>
            <a:cxnLst/>
            <a:rect l="l" t="t" r="r" b="b"/>
            <a:pathLst>
              <a:path w="207693" h="181079" extrusionOk="0">
                <a:moveTo>
                  <a:pt x="25662" y="0"/>
                </a:moveTo>
                <a:cubicBezTo>
                  <a:pt x="14585" y="0"/>
                  <a:pt x="5999" y="28"/>
                  <a:pt x="1048" y="96"/>
                </a:cubicBezTo>
                <a:cubicBezTo>
                  <a:pt x="60" y="44470"/>
                  <a:pt x="0" y="113931"/>
                  <a:pt x="524" y="161330"/>
                </a:cubicBezTo>
                <a:cubicBezTo>
                  <a:pt x="618" y="161240"/>
                  <a:pt x="751" y="161197"/>
                  <a:pt x="919" y="161197"/>
                </a:cubicBezTo>
                <a:cubicBezTo>
                  <a:pt x="4544" y="161197"/>
                  <a:pt x="24616" y="181079"/>
                  <a:pt x="27898" y="181079"/>
                </a:cubicBezTo>
                <a:cubicBezTo>
                  <a:pt x="27959" y="181079"/>
                  <a:pt x="28014" y="181072"/>
                  <a:pt x="28063" y="181058"/>
                </a:cubicBezTo>
                <a:cubicBezTo>
                  <a:pt x="31635" y="180070"/>
                  <a:pt x="35290" y="179344"/>
                  <a:pt x="38874" y="178368"/>
                </a:cubicBezTo>
                <a:cubicBezTo>
                  <a:pt x="41362" y="177689"/>
                  <a:pt x="43863" y="176939"/>
                  <a:pt x="46244" y="175939"/>
                </a:cubicBezTo>
                <a:cubicBezTo>
                  <a:pt x="49875" y="174438"/>
                  <a:pt x="52519" y="171676"/>
                  <a:pt x="54662" y="168462"/>
                </a:cubicBezTo>
                <a:cubicBezTo>
                  <a:pt x="56733" y="165330"/>
                  <a:pt x="58757" y="162175"/>
                  <a:pt x="60734" y="159008"/>
                </a:cubicBezTo>
                <a:cubicBezTo>
                  <a:pt x="63913" y="153888"/>
                  <a:pt x="68425" y="150578"/>
                  <a:pt x="74128" y="148769"/>
                </a:cubicBezTo>
                <a:cubicBezTo>
                  <a:pt x="77307" y="147769"/>
                  <a:pt x="80474" y="146661"/>
                  <a:pt x="83653" y="145649"/>
                </a:cubicBezTo>
                <a:cubicBezTo>
                  <a:pt x="89880" y="143649"/>
                  <a:pt x="94345" y="139672"/>
                  <a:pt x="97274" y="133850"/>
                </a:cubicBezTo>
                <a:cubicBezTo>
                  <a:pt x="99084" y="130254"/>
                  <a:pt x="100989" y="126706"/>
                  <a:pt x="102965" y="123206"/>
                </a:cubicBezTo>
                <a:cubicBezTo>
                  <a:pt x="105168" y="119313"/>
                  <a:pt x="108430" y="116491"/>
                  <a:pt x="112490" y="114645"/>
                </a:cubicBezTo>
                <a:cubicBezTo>
                  <a:pt x="115884" y="113110"/>
                  <a:pt x="119336" y="111728"/>
                  <a:pt x="122730" y="110240"/>
                </a:cubicBezTo>
                <a:cubicBezTo>
                  <a:pt x="126111" y="108740"/>
                  <a:pt x="129350" y="106990"/>
                  <a:pt x="131826" y="104132"/>
                </a:cubicBezTo>
                <a:cubicBezTo>
                  <a:pt x="133993" y="101644"/>
                  <a:pt x="135410" y="98739"/>
                  <a:pt x="136708" y="95750"/>
                </a:cubicBezTo>
                <a:cubicBezTo>
                  <a:pt x="137886" y="93000"/>
                  <a:pt x="139041" y="90238"/>
                  <a:pt x="140184" y="87464"/>
                </a:cubicBezTo>
                <a:cubicBezTo>
                  <a:pt x="142566" y="81665"/>
                  <a:pt x="146888" y="77808"/>
                  <a:pt x="152388" y="75069"/>
                </a:cubicBezTo>
                <a:cubicBezTo>
                  <a:pt x="155234" y="73640"/>
                  <a:pt x="158020" y="72116"/>
                  <a:pt x="160854" y="70652"/>
                </a:cubicBezTo>
                <a:cubicBezTo>
                  <a:pt x="166366" y="67794"/>
                  <a:pt x="169843" y="63258"/>
                  <a:pt x="171748" y="57424"/>
                </a:cubicBezTo>
                <a:cubicBezTo>
                  <a:pt x="172843" y="54102"/>
                  <a:pt x="173962" y="50792"/>
                  <a:pt x="175046" y="47470"/>
                </a:cubicBezTo>
                <a:cubicBezTo>
                  <a:pt x="176808" y="42065"/>
                  <a:pt x="180082" y="37838"/>
                  <a:pt x="184880" y="34778"/>
                </a:cubicBezTo>
                <a:cubicBezTo>
                  <a:pt x="188357" y="32564"/>
                  <a:pt x="191834" y="30349"/>
                  <a:pt x="195239" y="28040"/>
                </a:cubicBezTo>
                <a:cubicBezTo>
                  <a:pt x="198132" y="26087"/>
                  <a:pt x="200466" y="23587"/>
                  <a:pt x="201942" y="20372"/>
                </a:cubicBezTo>
                <a:lnTo>
                  <a:pt x="202740" y="18634"/>
                </a:lnTo>
                <a:cubicBezTo>
                  <a:pt x="203597" y="15240"/>
                  <a:pt x="204526" y="11871"/>
                  <a:pt x="205407" y="8490"/>
                </a:cubicBezTo>
                <a:cubicBezTo>
                  <a:pt x="205752" y="7156"/>
                  <a:pt x="206014" y="5811"/>
                  <a:pt x="206359" y="4477"/>
                </a:cubicBezTo>
                <a:cubicBezTo>
                  <a:pt x="207249" y="1002"/>
                  <a:pt x="207567" y="509"/>
                  <a:pt x="207660" y="453"/>
                </a:cubicBezTo>
                <a:lnTo>
                  <a:pt x="207660" y="453"/>
                </a:lnTo>
                <a:cubicBezTo>
                  <a:pt x="207671" y="453"/>
                  <a:pt x="207682" y="453"/>
                  <a:pt x="207693" y="453"/>
                </a:cubicBezTo>
                <a:cubicBezTo>
                  <a:pt x="207693" y="453"/>
                  <a:pt x="207689" y="446"/>
                  <a:pt x="207679" y="446"/>
                </a:cubicBezTo>
                <a:cubicBezTo>
                  <a:pt x="207674" y="446"/>
                  <a:pt x="207668" y="448"/>
                  <a:pt x="207660" y="453"/>
                </a:cubicBezTo>
                <a:lnTo>
                  <a:pt x="207660" y="453"/>
                </a:lnTo>
                <a:cubicBezTo>
                  <a:pt x="157030" y="453"/>
                  <a:pt x="70727" y="0"/>
                  <a:pt x="25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35"/>
          <p:cNvSpPr/>
          <p:nvPr/>
        </p:nvSpPr>
        <p:spPr>
          <a:xfrm flipH="1">
            <a:off x="3242031" y="-45995"/>
            <a:ext cx="6464964" cy="5636537"/>
          </a:xfrm>
          <a:custGeom>
            <a:avLst/>
            <a:gdLst/>
            <a:ahLst/>
            <a:cxnLst/>
            <a:rect l="l" t="t" r="r" b="b"/>
            <a:pathLst>
              <a:path w="207693" h="181079" extrusionOk="0">
                <a:moveTo>
                  <a:pt x="25662" y="0"/>
                </a:moveTo>
                <a:cubicBezTo>
                  <a:pt x="14585" y="0"/>
                  <a:pt x="5999" y="28"/>
                  <a:pt x="1048" y="96"/>
                </a:cubicBezTo>
                <a:cubicBezTo>
                  <a:pt x="60" y="44470"/>
                  <a:pt x="0" y="113931"/>
                  <a:pt x="524" y="161330"/>
                </a:cubicBezTo>
                <a:cubicBezTo>
                  <a:pt x="618" y="161240"/>
                  <a:pt x="751" y="161197"/>
                  <a:pt x="919" y="161197"/>
                </a:cubicBezTo>
                <a:cubicBezTo>
                  <a:pt x="4544" y="161197"/>
                  <a:pt x="24616" y="181079"/>
                  <a:pt x="27898" y="181079"/>
                </a:cubicBezTo>
                <a:cubicBezTo>
                  <a:pt x="27959" y="181079"/>
                  <a:pt x="28014" y="181072"/>
                  <a:pt x="28063" y="181058"/>
                </a:cubicBezTo>
                <a:cubicBezTo>
                  <a:pt x="31635" y="180070"/>
                  <a:pt x="35290" y="179344"/>
                  <a:pt x="38874" y="178368"/>
                </a:cubicBezTo>
                <a:cubicBezTo>
                  <a:pt x="41362" y="177689"/>
                  <a:pt x="43863" y="176939"/>
                  <a:pt x="46244" y="175939"/>
                </a:cubicBezTo>
                <a:cubicBezTo>
                  <a:pt x="49875" y="174438"/>
                  <a:pt x="52519" y="171676"/>
                  <a:pt x="54662" y="168462"/>
                </a:cubicBezTo>
                <a:cubicBezTo>
                  <a:pt x="56733" y="165330"/>
                  <a:pt x="58757" y="162175"/>
                  <a:pt x="60734" y="159008"/>
                </a:cubicBezTo>
                <a:cubicBezTo>
                  <a:pt x="63913" y="153888"/>
                  <a:pt x="68425" y="150578"/>
                  <a:pt x="74128" y="148769"/>
                </a:cubicBezTo>
                <a:cubicBezTo>
                  <a:pt x="77307" y="147769"/>
                  <a:pt x="80474" y="146661"/>
                  <a:pt x="83653" y="145649"/>
                </a:cubicBezTo>
                <a:cubicBezTo>
                  <a:pt x="89880" y="143649"/>
                  <a:pt x="94345" y="139672"/>
                  <a:pt x="97274" y="133850"/>
                </a:cubicBezTo>
                <a:cubicBezTo>
                  <a:pt x="99084" y="130254"/>
                  <a:pt x="100989" y="126706"/>
                  <a:pt x="102965" y="123206"/>
                </a:cubicBezTo>
                <a:cubicBezTo>
                  <a:pt x="105168" y="119313"/>
                  <a:pt x="108430" y="116491"/>
                  <a:pt x="112490" y="114645"/>
                </a:cubicBezTo>
                <a:cubicBezTo>
                  <a:pt x="115884" y="113110"/>
                  <a:pt x="119336" y="111728"/>
                  <a:pt x="122730" y="110240"/>
                </a:cubicBezTo>
                <a:cubicBezTo>
                  <a:pt x="126111" y="108740"/>
                  <a:pt x="129350" y="106990"/>
                  <a:pt x="131826" y="104132"/>
                </a:cubicBezTo>
                <a:cubicBezTo>
                  <a:pt x="133993" y="101644"/>
                  <a:pt x="135410" y="98739"/>
                  <a:pt x="136708" y="95750"/>
                </a:cubicBezTo>
                <a:cubicBezTo>
                  <a:pt x="137886" y="93000"/>
                  <a:pt x="139041" y="90238"/>
                  <a:pt x="140184" y="87464"/>
                </a:cubicBezTo>
                <a:cubicBezTo>
                  <a:pt x="142566" y="81665"/>
                  <a:pt x="146888" y="77808"/>
                  <a:pt x="152388" y="75069"/>
                </a:cubicBezTo>
                <a:cubicBezTo>
                  <a:pt x="155234" y="73640"/>
                  <a:pt x="158020" y="72116"/>
                  <a:pt x="160854" y="70652"/>
                </a:cubicBezTo>
                <a:cubicBezTo>
                  <a:pt x="166366" y="67794"/>
                  <a:pt x="169843" y="63258"/>
                  <a:pt x="171748" y="57424"/>
                </a:cubicBezTo>
                <a:cubicBezTo>
                  <a:pt x="172843" y="54102"/>
                  <a:pt x="173962" y="50792"/>
                  <a:pt x="175046" y="47470"/>
                </a:cubicBezTo>
                <a:cubicBezTo>
                  <a:pt x="176808" y="42065"/>
                  <a:pt x="180082" y="37838"/>
                  <a:pt x="184880" y="34778"/>
                </a:cubicBezTo>
                <a:cubicBezTo>
                  <a:pt x="188357" y="32564"/>
                  <a:pt x="191834" y="30349"/>
                  <a:pt x="195239" y="28040"/>
                </a:cubicBezTo>
                <a:cubicBezTo>
                  <a:pt x="198132" y="26087"/>
                  <a:pt x="200466" y="23587"/>
                  <a:pt x="201942" y="20372"/>
                </a:cubicBezTo>
                <a:lnTo>
                  <a:pt x="202740" y="18634"/>
                </a:lnTo>
                <a:cubicBezTo>
                  <a:pt x="203597" y="15240"/>
                  <a:pt x="204526" y="11871"/>
                  <a:pt x="205407" y="8490"/>
                </a:cubicBezTo>
                <a:cubicBezTo>
                  <a:pt x="205752" y="7156"/>
                  <a:pt x="206014" y="5811"/>
                  <a:pt x="206359" y="4477"/>
                </a:cubicBezTo>
                <a:cubicBezTo>
                  <a:pt x="207249" y="1002"/>
                  <a:pt x="207567" y="509"/>
                  <a:pt x="207660" y="453"/>
                </a:cubicBezTo>
                <a:lnTo>
                  <a:pt x="207660" y="453"/>
                </a:lnTo>
                <a:cubicBezTo>
                  <a:pt x="207671" y="453"/>
                  <a:pt x="207682" y="453"/>
                  <a:pt x="207693" y="453"/>
                </a:cubicBezTo>
                <a:cubicBezTo>
                  <a:pt x="207693" y="453"/>
                  <a:pt x="207689" y="446"/>
                  <a:pt x="207679" y="446"/>
                </a:cubicBezTo>
                <a:cubicBezTo>
                  <a:pt x="207674" y="446"/>
                  <a:pt x="207668" y="448"/>
                  <a:pt x="207660" y="453"/>
                </a:cubicBezTo>
                <a:lnTo>
                  <a:pt x="207660" y="453"/>
                </a:lnTo>
                <a:cubicBezTo>
                  <a:pt x="157030" y="453"/>
                  <a:pt x="70727" y="0"/>
                  <a:pt x="25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Noticia Text"/>
              <a:buNone/>
              <a:defRPr sz="2500" b="1">
                <a:solidFill>
                  <a:schemeClr val="dk1"/>
                </a:solidFill>
                <a:latin typeface="Noticia Text"/>
                <a:ea typeface="Noticia Text"/>
                <a:cs typeface="Noticia Text"/>
                <a:sym typeface="Noticia Text"/>
              </a:defRPr>
            </a:lvl1pPr>
            <a:lvl2pPr lvl="1"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2pPr>
            <a:lvl3pPr lvl="2"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3pPr>
            <a:lvl4pPr lvl="3"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4pPr>
            <a:lvl5pPr lvl="4"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5pPr>
            <a:lvl6pPr lvl="5"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6pPr>
            <a:lvl7pPr lvl="6"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7pPr>
            <a:lvl8pPr lvl="7"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8pPr>
            <a:lvl9pPr lvl="8"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4332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1"/>
              </a:buClr>
              <a:buSzPts val="1500"/>
              <a:buFont typeface="Roboto"/>
              <a:buChar char="●"/>
              <a:defRPr sz="1500">
                <a:solidFill>
                  <a:schemeClr val="dk1"/>
                </a:solidFill>
                <a:latin typeface="Roboto"/>
                <a:ea typeface="Roboto"/>
                <a:cs typeface="Roboto"/>
                <a:sym typeface="Roboto"/>
              </a:defRPr>
            </a:lvl1pPr>
            <a:lvl2pPr marL="914400" lvl="1" indent="-323850">
              <a:lnSpc>
                <a:spcPct val="100000"/>
              </a:lnSpc>
              <a:spcBef>
                <a:spcPts val="0"/>
              </a:spcBef>
              <a:spcAft>
                <a:spcPts val="0"/>
              </a:spcAft>
              <a:buClr>
                <a:schemeClr val="dk1"/>
              </a:buClr>
              <a:buSzPts val="1500"/>
              <a:buFont typeface="Roboto"/>
              <a:buChar char="○"/>
              <a:defRPr sz="1500">
                <a:solidFill>
                  <a:schemeClr val="dk1"/>
                </a:solidFill>
                <a:latin typeface="Roboto"/>
                <a:ea typeface="Roboto"/>
                <a:cs typeface="Roboto"/>
                <a:sym typeface="Roboto"/>
              </a:defRPr>
            </a:lvl2pPr>
            <a:lvl3pPr marL="1371600" lvl="2" indent="-323850">
              <a:lnSpc>
                <a:spcPct val="100000"/>
              </a:lnSpc>
              <a:spcBef>
                <a:spcPts val="0"/>
              </a:spcBef>
              <a:spcAft>
                <a:spcPts val="0"/>
              </a:spcAft>
              <a:buClr>
                <a:schemeClr val="dk1"/>
              </a:buClr>
              <a:buSzPts val="1500"/>
              <a:buFont typeface="Roboto"/>
              <a:buChar char="■"/>
              <a:defRPr sz="1500">
                <a:solidFill>
                  <a:schemeClr val="dk1"/>
                </a:solidFill>
                <a:latin typeface="Roboto"/>
                <a:ea typeface="Roboto"/>
                <a:cs typeface="Roboto"/>
                <a:sym typeface="Roboto"/>
              </a:defRPr>
            </a:lvl3pPr>
            <a:lvl4pPr marL="1828800" lvl="3" indent="-323850">
              <a:lnSpc>
                <a:spcPct val="100000"/>
              </a:lnSpc>
              <a:spcBef>
                <a:spcPts val="0"/>
              </a:spcBef>
              <a:spcAft>
                <a:spcPts val="0"/>
              </a:spcAft>
              <a:buClr>
                <a:schemeClr val="dk1"/>
              </a:buClr>
              <a:buSzPts val="1500"/>
              <a:buFont typeface="Roboto"/>
              <a:buChar char="●"/>
              <a:defRPr sz="1500">
                <a:solidFill>
                  <a:schemeClr val="dk1"/>
                </a:solidFill>
                <a:latin typeface="Roboto"/>
                <a:ea typeface="Roboto"/>
                <a:cs typeface="Roboto"/>
                <a:sym typeface="Roboto"/>
              </a:defRPr>
            </a:lvl4pPr>
            <a:lvl5pPr marL="2286000" lvl="4" indent="-323850">
              <a:lnSpc>
                <a:spcPct val="100000"/>
              </a:lnSpc>
              <a:spcBef>
                <a:spcPts val="0"/>
              </a:spcBef>
              <a:spcAft>
                <a:spcPts val="0"/>
              </a:spcAft>
              <a:buClr>
                <a:schemeClr val="dk1"/>
              </a:buClr>
              <a:buSzPts val="1500"/>
              <a:buFont typeface="Roboto"/>
              <a:buChar char="○"/>
              <a:defRPr sz="1500">
                <a:solidFill>
                  <a:schemeClr val="dk1"/>
                </a:solidFill>
                <a:latin typeface="Roboto"/>
                <a:ea typeface="Roboto"/>
                <a:cs typeface="Roboto"/>
                <a:sym typeface="Roboto"/>
              </a:defRPr>
            </a:lvl5pPr>
            <a:lvl6pPr marL="2743200" lvl="5" indent="-323850">
              <a:lnSpc>
                <a:spcPct val="100000"/>
              </a:lnSpc>
              <a:spcBef>
                <a:spcPts val="0"/>
              </a:spcBef>
              <a:spcAft>
                <a:spcPts val="0"/>
              </a:spcAft>
              <a:buClr>
                <a:schemeClr val="dk1"/>
              </a:buClr>
              <a:buSzPts val="1500"/>
              <a:buFont typeface="Roboto"/>
              <a:buChar char="■"/>
              <a:defRPr sz="1500">
                <a:solidFill>
                  <a:schemeClr val="dk1"/>
                </a:solidFill>
                <a:latin typeface="Roboto"/>
                <a:ea typeface="Roboto"/>
                <a:cs typeface="Roboto"/>
                <a:sym typeface="Roboto"/>
              </a:defRPr>
            </a:lvl6pPr>
            <a:lvl7pPr marL="3200400" lvl="6" indent="-323850">
              <a:lnSpc>
                <a:spcPct val="100000"/>
              </a:lnSpc>
              <a:spcBef>
                <a:spcPts val="0"/>
              </a:spcBef>
              <a:spcAft>
                <a:spcPts val="0"/>
              </a:spcAft>
              <a:buClr>
                <a:schemeClr val="dk1"/>
              </a:buClr>
              <a:buSzPts val="1500"/>
              <a:buFont typeface="Roboto"/>
              <a:buChar char="●"/>
              <a:defRPr sz="1500">
                <a:solidFill>
                  <a:schemeClr val="dk1"/>
                </a:solidFill>
                <a:latin typeface="Roboto"/>
                <a:ea typeface="Roboto"/>
                <a:cs typeface="Roboto"/>
                <a:sym typeface="Roboto"/>
              </a:defRPr>
            </a:lvl7pPr>
            <a:lvl8pPr marL="3657600" lvl="7" indent="-323850">
              <a:lnSpc>
                <a:spcPct val="100000"/>
              </a:lnSpc>
              <a:spcBef>
                <a:spcPts val="0"/>
              </a:spcBef>
              <a:spcAft>
                <a:spcPts val="0"/>
              </a:spcAft>
              <a:buClr>
                <a:schemeClr val="dk1"/>
              </a:buClr>
              <a:buSzPts val="1500"/>
              <a:buFont typeface="Roboto"/>
              <a:buChar char="○"/>
              <a:defRPr sz="1500">
                <a:solidFill>
                  <a:schemeClr val="dk1"/>
                </a:solidFill>
                <a:latin typeface="Roboto"/>
                <a:ea typeface="Roboto"/>
                <a:cs typeface="Roboto"/>
                <a:sym typeface="Roboto"/>
              </a:defRPr>
            </a:lvl8pPr>
            <a:lvl9pPr marL="4114800" lvl="8" indent="-323850">
              <a:lnSpc>
                <a:spcPct val="100000"/>
              </a:lnSpc>
              <a:spcBef>
                <a:spcPts val="0"/>
              </a:spcBef>
              <a:spcAft>
                <a:spcPts val="0"/>
              </a:spcAft>
              <a:buClr>
                <a:schemeClr val="dk1"/>
              </a:buClr>
              <a:buSzPts val="1500"/>
              <a:buFont typeface="Roboto"/>
              <a:buChar char="■"/>
              <a:defRPr sz="15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8" r:id="rId2"/>
    <p:sldLayoutId id="2147483661" r:id="rId3"/>
    <p:sldLayoutId id="2147483668" r:id="rId4"/>
    <p:sldLayoutId id="2147483673" r:id="rId5"/>
    <p:sldLayoutId id="2147483677" r:id="rId6"/>
    <p:sldLayoutId id="2147483680" r:id="rId7"/>
    <p:sldLayoutId id="214748368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52"/>
          <p:cNvSpPr txBox="1">
            <a:spLocks noGrp="1"/>
          </p:cNvSpPr>
          <p:nvPr>
            <p:ph type="title"/>
          </p:nvPr>
        </p:nvSpPr>
        <p:spPr>
          <a:xfrm>
            <a:off x="3420726" y="81521"/>
            <a:ext cx="5575573" cy="2951863"/>
          </a:xfrm>
          <a:prstGeom prst="rect">
            <a:avLst/>
          </a:prstGeom>
        </p:spPr>
        <p:txBody>
          <a:bodyPr spcFirstLastPara="1" wrap="square" lIns="91425" tIns="91425" rIns="91425" bIns="91425" anchor="ctr" anchorCtr="0">
            <a:noAutofit/>
          </a:bodyPr>
          <a:lstStyle/>
          <a:p>
            <a:pPr lvl="0" algn="ctr"/>
            <a:r>
              <a:rPr lang="en" sz="2000" dirty="0">
                <a:latin typeface="Californian FB" panose="0207040306080B030204" pitchFamily="18" charset="0"/>
                <a:ea typeface="Verdana" panose="020B0604030504040204" pitchFamily="34" charset="0"/>
              </a:rPr>
              <a:t/>
            </a:r>
            <a:br>
              <a:rPr lang="en" sz="2000" dirty="0">
                <a:latin typeface="Californian FB" panose="0207040306080B030204" pitchFamily="18" charset="0"/>
                <a:ea typeface="Verdana" panose="020B0604030504040204" pitchFamily="34" charset="0"/>
              </a:rPr>
            </a:br>
            <a:r>
              <a:rPr lang="en" sz="2400" dirty="0" smtClean="0">
                <a:latin typeface="Dotum" panose="020B0600000101010101" pitchFamily="34" charset="-127"/>
                <a:ea typeface="Dotum" panose="020B0600000101010101" pitchFamily="34" charset="-127"/>
              </a:rPr>
              <a:t>MODELO </a:t>
            </a:r>
            <a:r>
              <a:rPr lang="en" sz="2400" dirty="0">
                <a:latin typeface="Dotum" panose="020B0600000101010101" pitchFamily="34" charset="-127"/>
                <a:ea typeface="Dotum" panose="020B0600000101010101" pitchFamily="34" charset="-127"/>
              </a:rPr>
              <a:t>COYMUN </a:t>
            </a:r>
            <a:br>
              <a:rPr lang="en" sz="2400" dirty="0">
                <a:latin typeface="Dotum" panose="020B0600000101010101" pitchFamily="34" charset="-127"/>
                <a:ea typeface="Dotum" panose="020B0600000101010101" pitchFamily="34" charset="-127"/>
              </a:rPr>
            </a:br>
            <a:r>
              <a:rPr lang="en" sz="2400" dirty="0">
                <a:latin typeface="Dotum" panose="020B0600000101010101" pitchFamily="34" charset="-127"/>
                <a:ea typeface="Dotum" panose="020B0600000101010101" pitchFamily="34" charset="-127"/>
              </a:rPr>
              <a:t>2022</a:t>
            </a:r>
            <a:r>
              <a:rPr lang="en" sz="2000" dirty="0">
                <a:latin typeface="Californian FB" panose="0207040306080B030204" pitchFamily="18" charset="0"/>
                <a:ea typeface="Verdana" panose="020B0604030504040204" pitchFamily="34" charset="0"/>
              </a:rPr>
              <a:t/>
            </a:r>
            <a:br>
              <a:rPr lang="en" sz="2000" dirty="0">
                <a:latin typeface="Californian FB" panose="0207040306080B030204" pitchFamily="18" charset="0"/>
                <a:ea typeface="Verdana" panose="020B0604030504040204" pitchFamily="34" charset="0"/>
              </a:rPr>
            </a:br>
            <a:r>
              <a:rPr lang="en" sz="2000" dirty="0" smtClean="0">
                <a:latin typeface="Californian FB" panose="0207040306080B030204" pitchFamily="18" charset="0"/>
                <a:ea typeface="Verdana" panose="020B0604030504040204" pitchFamily="34" charset="0"/>
              </a:rPr>
              <a:t/>
            </a:r>
            <a:br>
              <a:rPr lang="en" sz="2000" dirty="0" smtClean="0">
                <a:latin typeface="Californian FB" panose="0207040306080B030204" pitchFamily="18" charset="0"/>
                <a:ea typeface="Verdana" panose="020B0604030504040204" pitchFamily="34" charset="0"/>
              </a:rPr>
            </a:br>
            <a:r>
              <a:rPr lang="en" sz="2200" dirty="0" smtClean="0">
                <a:latin typeface="Dotum" panose="020B0600000101010101" pitchFamily="34" charset="-127"/>
                <a:ea typeface="Dotum" panose="020B0600000101010101" pitchFamily="34" charset="-127"/>
              </a:rPr>
              <a:t>Información General</a:t>
            </a:r>
            <a:r>
              <a:rPr lang="en" sz="2200" dirty="0">
                <a:latin typeface="Dotum" panose="020B0600000101010101" pitchFamily="34" charset="-127"/>
                <a:ea typeface="Dotum" panose="020B0600000101010101" pitchFamily="34" charset="-127"/>
              </a:rPr>
              <a:t/>
            </a:r>
            <a:br>
              <a:rPr lang="en" sz="2200" dirty="0">
                <a:latin typeface="Dotum" panose="020B0600000101010101" pitchFamily="34" charset="-127"/>
                <a:ea typeface="Dotum" panose="020B0600000101010101" pitchFamily="34" charset="-127"/>
              </a:rPr>
            </a:br>
            <a:r>
              <a:rPr lang="en" sz="2000" dirty="0">
                <a:latin typeface="Californian FB" panose="0207040306080B030204" pitchFamily="18" charset="0"/>
                <a:ea typeface="Verdana" panose="020B0604030504040204" pitchFamily="34" charset="0"/>
              </a:rPr>
              <a:t/>
            </a:r>
            <a:br>
              <a:rPr lang="en" sz="2000" dirty="0">
                <a:latin typeface="Californian FB" panose="0207040306080B030204" pitchFamily="18" charset="0"/>
                <a:ea typeface="Verdana" panose="020B0604030504040204" pitchFamily="34" charset="0"/>
              </a:rPr>
            </a:br>
            <a:r>
              <a:rPr lang="en" sz="2200" dirty="0">
                <a:latin typeface="Dotum" panose="020B0600000101010101" pitchFamily="34" charset="-127"/>
                <a:ea typeface="Dotum" panose="020B0600000101010101" pitchFamily="34" charset="-127"/>
              </a:rPr>
              <a:t>Institución </a:t>
            </a:r>
            <a:r>
              <a:rPr lang="en" sz="2200" dirty="0" smtClean="0">
                <a:latin typeface="Dotum" panose="020B0600000101010101" pitchFamily="34" charset="-127"/>
                <a:ea typeface="Dotum" panose="020B0600000101010101" pitchFamily="34" charset="-127"/>
              </a:rPr>
              <a:t>Educativa Antonia Santos Sede Elias Quintero</a:t>
            </a:r>
            <a:endParaRPr sz="2200" dirty="0">
              <a:latin typeface="Dotum" panose="020B0600000101010101" pitchFamily="34" charset="-127"/>
              <a:ea typeface="Dotum" panose="020B0600000101010101" pitchFamily="34" charset="-127"/>
            </a:endParaRPr>
          </a:p>
        </p:txBody>
      </p:sp>
      <p:sp>
        <p:nvSpPr>
          <p:cNvPr id="950" name="Google Shape;950;p52"/>
          <p:cNvSpPr txBox="1">
            <a:spLocks noGrp="1"/>
          </p:cNvSpPr>
          <p:nvPr>
            <p:ph type="subTitle" idx="1"/>
          </p:nvPr>
        </p:nvSpPr>
        <p:spPr>
          <a:xfrm>
            <a:off x="4824533" y="3224450"/>
            <a:ext cx="4074918" cy="13804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Dotum" panose="020B0600000101010101" pitchFamily="34" charset="-127"/>
                <a:ea typeface="Dotum" panose="020B0600000101010101" pitchFamily="34" charset="-127"/>
              </a:rPr>
              <a:t>Shary Villada Bohorquez (11-3)</a:t>
            </a:r>
          </a:p>
          <a:p>
            <a:pPr marL="0" lvl="0" indent="0" algn="ctr" rtl="0">
              <a:spcBef>
                <a:spcPts val="0"/>
              </a:spcBef>
              <a:spcAft>
                <a:spcPts val="0"/>
              </a:spcAft>
              <a:buNone/>
            </a:pPr>
            <a:r>
              <a:rPr lang="en" b="1" dirty="0" smtClean="0">
                <a:latin typeface="Dotum" panose="020B0600000101010101" pitchFamily="34" charset="-127"/>
                <a:ea typeface="Dotum" panose="020B0600000101010101" pitchFamily="34" charset="-127"/>
              </a:rPr>
              <a:t>Sara Sofia Cruz Valencia (9-3)</a:t>
            </a:r>
          </a:p>
          <a:p>
            <a:pPr marL="0" lvl="0" indent="0" algn="ctr" rtl="0">
              <a:spcBef>
                <a:spcPts val="0"/>
              </a:spcBef>
              <a:spcAft>
                <a:spcPts val="0"/>
              </a:spcAft>
              <a:buNone/>
            </a:pPr>
            <a:endParaRPr lang="en" b="1" dirty="0" smtClean="0">
              <a:latin typeface="Dotum" panose="020B0600000101010101" pitchFamily="34" charset="-127"/>
              <a:ea typeface="Dotum" panose="020B0600000101010101" pitchFamily="34" charset="-127"/>
            </a:endParaRPr>
          </a:p>
          <a:p>
            <a:pPr marL="0" lvl="0" indent="0" algn="ctr" rtl="0">
              <a:spcBef>
                <a:spcPts val="0"/>
              </a:spcBef>
              <a:spcAft>
                <a:spcPts val="0"/>
              </a:spcAft>
              <a:buNone/>
            </a:pPr>
            <a:r>
              <a:rPr lang="en" b="1" dirty="0" smtClean="0">
                <a:latin typeface="Dotum" panose="020B0600000101010101" pitchFamily="34" charset="-127"/>
                <a:ea typeface="Dotum" panose="020B0600000101010101" pitchFamily="34" charset="-127"/>
              </a:rPr>
              <a:t>Yumbo Agosto 04 2022</a:t>
            </a:r>
            <a:endParaRPr b="1" dirty="0">
              <a:latin typeface="Dotum" panose="020B0600000101010101" pitchFamily="34" charset="-127"/>
              <a:ea typeface="Dotum" panose="020B0600000101010101" pitchFamily="34" charset="-127"/>
            </a:endParaRPr>
          </a:p>
        </p:txBody>
      </p:sp>
      <p:sp>
        <p:nvSpPr>
          <p:cNvPr id="951" name="Google Shape;951;p52"/>
          <p:cNvSpPr/>
          <p:nvPr/>
        </p:nvSpPr>
        <p:spPr>
          <a:xfrm flipH="1">
            <a:off x="638899" y="4509484"/>
            <a:ext cx="190976" cy="19899"/>
          </a:xfrm>
          <a:custGeom>
            <a:avLst/>
            <a:gdLst/>
            <a:ahLst/>
            <a:cxnLst/>
            <a:rect l="l" t="t" r="r" b="b"/>
            <a:pathLst>
              <a:path w="10576" h="1102" extrusionOk="0">
                <a:moveTo>
                  <a:pt x="1" y="1"/>
                </a:moveTo>
                <a:lnTo>
                  <a:pt x="1" y="1101"/>
                </a:lnTo>
                <a:lnTo>
                  <a:pt x="10008" y="1101"/>
                </a:lnTo>
                <a:cubicBezTo>
                  <a:pt x="10308" y="1101"/>
                  <a:pt x="10542" y="868"/>
                  <a:pt x="10575" y="568"/>
                </a:cubicBezTo>
                <a:cubicBezTo>
                  <a:pt x="10575" y="267"/>
                  <a:pt x="10308" y="1"/>
                  <a:pt x="10008" y="1"/>
                </a:cubicBezTo>
                <a:close/>
              </a:path>
            </a:pathLst>
          </a:custGeom>
          <a:solidFill>
            <a:srgbClr val="003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52"/>
          <p:cNvSpPr/>
          <p:nvPr/>
        </p:nvSpPr>
        <p:spPr>
          <a:xfrm flipH="1">
            <a:off x="661200" y="4378170"/>
            <a:ext cx="150004" cy="1228"/>
          </a:xfrm>
          <a:custGeom>
            <a:avLst/>
            <a:gdLst/>
            <a:ahLst/>
            <a:cxnLst/>
            <a:rect l="l" t="t" r="r" b="b"/>
            <a:pathLst>
              <a:path w="8307" h="68" extrusionOk="0">
                <a:moveTo>
                  <a:pt x="4137" y="1"/>
                </a:moveTo>
                <a:cubicBezTo>
                  <a:pt x="1869" y="1"/>
                  <a:pt x="1" y="1"/>
                  <a:pt x="1" y="34"/>
                </a:cubicBezTo>
                <a:cubicBezTo>
                  <a:pt x="1" y="67"/>
                  <a:pt x="1836" y="67"/>
                  <a:pt x="4137" y="67"/>
                </a:cubicBezTo>
                <a:cubicBezTo>
                  <a:pt x="6472" y="67"/>
                  <a:pt x="8307" y="67"/>
                  <a:pt x="8307" y="34"/>
                </a:cubicBezTo>
                <a:cubicBezTo>
                  <a:pt x="8307" y="1"/>
                  <a:pt x="6439" y="1"/>
                  <a:pt x="413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52"/>
          <p:cNvSpPr/>
          <p:nvPr/>
        </p:nvSpPr>
        <p:spPr>
          <a:xfrm flipH="1">
            <a:off x="661200" y="4414321"/>
            <a:ext cx="150004" cy="1824"/>
          </a:xfrm>
          <a:custGeom>
            <a:avLst/>
            <a:gdLst/>
            <a:ahLst/>
            <a:cxnLst/>
            <a:rect l="l" t="t" r="r" b="b"/>
            <a:pathLst>
              <a:path w="8307" h="101" extrusionOk="0">
                <a:moveTo>
                  <a:pt x="4137" y="0"/>
                </a:moveTo>
                <a:cubicBezTo>
                  <a:pt x="1869" y="0"/>
                  <a:pt x="1" y="34"/>
                  <a:pt x="1" y="34"/>
                </a:cubicBezTo>
                <a:cubicBezTo>
                  <a:pt x="1" y="67"/>
                  <a:pt x="1836" y="100"/>
                  <a:pt x="4137" y="100"/>
                </a:cubicBezTo>
                <a:cubicBezTo>
                  <a:pt x="6472" y="100"/>
                  <a:pt x="8307" y="67"/>
                  <a:pt x="8307" y="34"/>
                </a:cubicBezTo>
                <a:cubicBezTo>
                  <a:pt x="8307" y="34"/>
                  <a:pt x="6439" y="0"/>
                  <a:pt x="413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52"/>
          <p:cNvSpPr/>
          <p:nvPr/>
        </p:nvSpPr>
        <p:spPr>
          <a:xfrm flipH="1">
            <a:off x="661200" y="4451050"/>
            <a:ext cx="150004" cy="1842"/>
          </a:xfrm>
          <a:custGeom>
            <a:avLst/>
            <a:gdLst/>
            <a:ahLst/>
            <a:cxnLst/>
            <a:rect l="l" t="t" r="r" b="b"/>
            <a:pathLst>
              <a:path w="8307" h="102" extrusionOk="0">
                <a:moveTo>
                  <a:pt x="4137" y="1"/>
                </a:moveTo>
                <a:cubicBezTo>
                  <a:pt x="1869" y="1"/>
                  <a:pt x="1" y="34"/>
                  <a:pt x="1" y="68"/>
                </a:cubicBezTo>
                <a:cubicBezTo>
                  <a:pt x="1" y="68"/>
                  <a:pt x="1836" y="101"/>
                  <a:pt x="4137" y="101"/>
                </a:cubicBezTo>
                <a:cubicBezTo>
                  <a:pt x="6472" y="101"/>
                  <a:pt x="8307" y="68"/>
                  <a:pt x="8307" y="68"/>
                </a:cubicBezTo>
                <a:cubicBezTo>
                  <a:pt x="8307" y="1"/>
                  <a:pt x="6439" y="1"/>
                  <a:pt x="413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52"/>
          <p:cNvSpPr/>
          <p:nvPr/>
        </p:nvSpPr>
        <p:spPr>
          <a:xfrm flipH="1">
            <a:off x="661200" y="4487201"/>
            <a:ext cx="150004" cy="1824"/>
          </a:xfrm>
          <a:custGeom>
            <a:avLst/>
            <a:gdLst/>
            <a:ahLst/>
            <a:cxnLst/>
            <a:rect l="l" t="t" r="r" b="b"/>
            <a:pathLst>
              <a:path w="8307" h="101" extrusionOk="0">
                <a:moveTo>
                  <a:pt x="4137" y="0"/>
                </a:moveTo>
                <a:cubicBezTo>
                  <a:pt x="1869" y="0"/>
                  <a:pt x="1" y="0"/>
                  <a:pt x="1" y="34"/>
                </a:cubicBezTo>
                <a:cubicBezTo>
                  <a:pt x="1" y="100"/>
                  <a:pt x="1836" y="100"/>
                  <a:pt x="4137" y="100"/>
                </a:cubicBezTo>
                <a:cubicBezTo>
                  <a:pt x="6472" y="100"/>
                  <a:pt x="8307" y="67"/>
                  <a:pt x="8307" y="34"/>
                </a:cubicBezTo>
                <a:cubicBezTo>
                  <a:pt x="8307" y="34"/>
                  <a:pt x="6439" y="0"/>
                  <a:pt x="413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019;p52"/>
          <p:cNvSpPr/>
          <p:nvPr/>
        </p:nvSpPr>
        <p:spPr>
          <a:xfrm flipH="1">
            <a:off x="2580875" y="2145865"/>
            <a:ext cx="113853" cy="44710"/>
          </a:xfrm>
          <a:custGeom>
            <a:avLst/>
            <a:gdLst/>
            <a:ahLst/>
            <a:cxnLst/>
            <a:rect l="l" t="t" r="r" b="b"/>
            <a:pathLst>
              <a:path w="6305" h="2476" extrusionOk="0">
                <a:moveTo>
                  <a:pt x="34" y="1"/>
                </a:moveTo>
                <a:cubicBezTo>
                  <a:pt x="0" y="1"/>
                  <a:pt x="67" y="101"/>
                  <a:pt x="234" y="268"/>
                </a:cubicBezTo>
                <a:cubicBezTo>
                  <a:pt x="434" y="468"/>
                  <a:pt x="667" y="635"/>
                  <a:pt x="934" y="768"/>
                </a:cubicBezTo>
                <a:cubicBezTo>
                  <a:pt x="1430" y="1025"/>
                  <a:pt x="1965" y="1151"/>
                  <a:pt x="2503" y="1151"/>
                </a:cubicBezTo>
                <a:cubicBezTo>
                  <a:pt x="2842" y="1151"/>
                  <a:pt x="3181" y="1101"/>
                  <a:pt x="3511" y="1002"/>
                </a:cubicBezTo>
                <a:lnTo>
                  <a:pt x="3511" y="1002"/>
                </a:lnTo>
                <a:cubicBezTo>
                  <a:pt x="3447" y="1160"/>
                  <a:pt x="3432" y="1336"/>
                  <a:pt x="3469" y="1502"/>
                </a:cubicBezTo>
                <a:cubicBezTo>
                  <a:pt x="3536" y="1769"/>
                  <a:pt x="3703" y="2002"/>
                  <a:pt x="3970" y="2169"/>
                </a:cubicBezTo>
                <a:cubicBezTo>
                  <a:pt x="4291" y="2373"/>
                  <a:pt x="4663" y="2476"/>
                  <a:pt x="5041" y="2476"/>
                </a:cubicBezTo>
                <a:cubicBezTo>
                  <a:pt x="5095" y="2476"/>
                  <a:pt x="5150" y="2474"/>
                  <a:pt x="5204" y="2469"/>
                </a:cubicBezTo>
                <a:cubicBezTo>
                  <a:pt x="5504" y="2469"/>
                  <a:pt x="5771" y="2403"/>
                  <a:pt x="6038" y="2269"/>
                </a:cubicBezTo>
                <a:cubicBezTo>
                  <a:pt x="6138" y="2236"/>
                  <a:pt x="6238" y="2169"/>
                  <a:pt x="6305" y="2102"/>
                </a:cubicBezTo>
                <a:lnTo>
                  <a:pt x="6305" y="2102"/>
                </a:lnTo>
                <a:cubicBezTo>
                  <a:pt x="5938" y="2236"/>
                  <a:pt x="5571" y="2303"/>
                  <a:pt x="5204" y="2303"/>
                </a:cubicBezTo>
                <a:cubicBezTo>
                  <a:pt x="4804" y="2303"/>
                  <a:pt x="4403" y="2202"/>
                  <a:pt x="4070" y="1969"/>
                </a:cubicBezTo>
                <a:cubicBezTo>
                  <a:pt x="3870" y="1869"/>
                  <a:pt x="3736" y="1669"/>
                  <a:pt x="3669" y="1435"/>
                </a:cubicBezTo>
                <a:cubicBezTo>
                  <a:pt x="3640" y="1256"/>
                  <a:pt x="3690" y="1023"/>
                  <a:pt x="3845" y="881"/>
                </a:cubicBezTo>
                <a:lnTo>
                  <a:pt x="3845" y="881"/>
                </a:lnTo>
                <a:lnTo>
                  <a:pt x="3870" y="868"/>
                </a:lnTo>
                <a:lnTo>
                  <a:pt x="3866" y="862"/>
                </a:lnTo>
                <a:lnTo>
                  <a:pt x="3866" y="862"/>
                </a:lnTo>
                <a:cubicBezTo>
                  <a:pt x="3878" y="852"/>
                  <a:pt x="3890" y="843"/>
                  <a:pt x="3903" y="835"/>
                </a:cubicBezTo>
                <a:lnTo>
                  <a:pt x="4770" y="234"/>
                </a:lnTo>
                <a:lnTo>
                  <a:pt x="3770" y="668"/>
                </a:lnTo>
                <a:cubicBezTo>
                  <a:pt x="3770" y="668"/>
                  <a:pt x="3770" y="668"/>
                  <a:pt x="3770" y="668"/>
                </a:cubicBezTo>
                <a:lnTo>
                  <a:pt x="3770" y="668"/>
                </a:lnTo>
                <a:lnTo>
                  <a:pt x="3703" y="701"/>
                </a:lnTo>
                <a:cubicBezTo>
                  <a:pt x="3289" y="861"/>
                  <a:pt x="2852" y="944"/>
                  <a:pt x="2415" y="944"/>
                </a:cubicBezTo>
                <a:cubicBezTo>
                  <a:pt x="1935" y="944"/>
                  <a:pt x="1454" y="844"/>
                  <a:pt x="1001" y="635"/>
                </a:cubicBezTo>
                <a:cubicBezTo>
                  <a:pt x="667" y="468"/>
                  <a:pt x="334" y="234"/>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20" name="Google Shape;1020;p52"/>
          <p:cNvGrpSpPr/>
          <p:nvPr/>
        </p:nvGrpSpPr>
        <p:grpSpPr>
          <a:xfrm>
            <a:off x="237640" y="2029698"/>
            <a:ext cx="3011251" cy="2621979"/>
            <a:chOff x="639513" y="1924101"/>
            <a:chExt cx="3194714" cy="2680835"/>
          </a:xfrm>
        </p:grpSpPr>
        <p:grpSp>
          <p:nvGrpSpPr>
            <p:cNvPr id="1021" name="Google Shape;1021;p52"/>
            <p:cNvGrpSpPr/>
            <p:nvPr/>
          </p:nvGrpSpPr>
          <p:grpSpPr>
            <a:xfrm>
              <a:off x="3253697" y="3147569"/>
              <a:ext cx="577659" cy="1382410"/>
              <a:chOff x="3253697" y="3147569"/>
              <a:chExt cx="577659" cy="1382410"/>
            </a:xfrm>
          </p:grpSpPr>
          <p:sp>
            <p:nvSpPr>
              <p:cNvPr id="1022" name="Google Shape;1022;p52"/>
              <p:cNvSpPr/>
              <p:nvPr/>
            </p:nvSpPr>
            <p:spPr>
              <a:xfrm flipH="1">
                <a:off x="3253697" y="3147569"/>
                <a:ext cx="577659" cy="1382410"/>
              </a:xfrm>
              <a:custGeom>
                <a:avLst/>
                <a:gdLst/>
                <a:ahLst/>
                <a:cxnLst/>
                <a:rect l="l" t="t" r="r" b="b"/>
                <a:pathLst>
                  <a:path w="31990" h="76556" extrusionOk="0">
                    <a:moveTo>
                      <a:pt x="5538" y="1"/>
                    </a:moveTo>
                    <a:lnTo>
                      <a:pt x="9040" y="10008"/>
                    </a:lnTo>
                    <a:cubicBezTo>
                      <a:pt x="9040" y="10008"/>
                      <a:pt x="0" y="14711"/>
                      <a:pt x="0" y="26520"/>
                    </a:cubicBezTo>
                    <a:cubicBezTo>
                      <a:pt x="34" y="35059"/>
                      <a:pt x="8039" y="76556"/>
                      <a:pt x="8039" y="76556"/>
                    </a:cubicBezTo>
                    <a:lnTo>
                      <a:pt x="23684" y="76556"/>
                    </a:lnTo>
                    <a:cubicBezTo>
                      <a:pt x="23684" y="76556"/>
                      <a:pt x="27920" y="50504"/>
                      <a:pt x="30555" y="27587"/>
                    </a:cubicBezTo>
                    <a:cubicBezTo>
                      <a:pt x="31990" y="15345"/>
                      <a:pt x="21816" y="9941"/>
                      <a:pt x="21816" y="9941"/>
                    </a:cubicBezTo>
                    <a:lnTo>
                      <a:pt x="248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 name="Google Shape;1023;p52"/>
              <p:cNvSpPr/>
              <p:nvPr/>
            </p:nvSpPr>
            <p:spPr>
              <a:xfrm flipH="1">
                <a:off x="3353086" y="3412003"/>
                <a:ext cx="453586" cy="425272"/>
              </a:xfrm>
              <a:custGeom>
                <a:avLst/>
                <a:gdLst/>
                <a:ahLst/>
                <a:cxnLst/>
                <a:rect l="l" t="t" r="r" b="b"/>
                <a:pathLst>
                  <a:path w="25119" h="23551" extrusionOk="0">
                    <a:moveTo>
                      <a:pt x="16997" y="5723"/>
                    </a:moveTo>
                    <a:cubicBezTo>
                      <a:pt x="17368" y="5723"/>
                      <a:pt x="17741" y="5750"/>
                      <a:pt x="18114" y="5805"/>
                    </a:cubicBezTo>
                    <a:cubicBezTo>
                      <a:pt x="19415" y="6038"/>
                      <a:pt x="20582" y="6739"/>
                      <a:pt x="21450" y="7740"/>
                    </a:cubicBezTo>
                    <a:cubicBezTo>
                      <a:pt x="22283" y="8674"/>
                      <a:pt x="22584" y="9975"/>
                      <a:pt x="22250" y="11209"/>
                    </a:cubicBezTo>
                    <a:cubicBezTo>
                      <a:pt x="21917" y="12343"/>
                      <a:pt x="21049" y="13277"/>
                      <a:pt x="19915" y="13711"/>
                    </a:cubicBezTo>
                    <a:cubicBezTo>
                      <a:pt x="19636" y="13815"/>
                      <a:pt x="19348" y="13865"/>
                      <a:pt x="19055" y="13865"/>
                    </a:cubicBezTo>
                    <a:cubicBezTo>
                      <a:pt x="18788" y="13865"/>
                      <a:pt x="18518" y="13824"/>
                      <a:pt x="18247" y="13744"/>
                    </a:cubicBezTo>
                    <a:cubicBezTo>
                      <a:pt x="17747" y="13577"/>
                      <a:pt x="17280" y="13277"/>
                      <a:pt x="16880" y="12910"/>
                    </a:cubicBezTo>
                    <a:cubicBezTo>
                      <a:pt x="16179" y="12109"/>
                      <a:pt x="15779" y="11109"/>
                      <a:pt x="15745" y="10041"/>
                    </a:cubicBezTo>
                    <a:cubicBezTo>
                      <a:pt x="15745" y="9074"/>
                      <a:pt x="15946" y="8107"/>
                      <a:pt x="16313" y="7206"/>
                    </a:cubicBezTo>
                    <a:cubicBezTo>
                      <a:pt x="16515" y="6699"/>
                      <a:pt x="16742" y="6205"/>
                      <a:pt x="16994" y="5723"/>
                    </a:cubicBezTo>
                    <a:lnTo>
                      <a:pt x="16994" y="5723"/>
                    </a:lnTo>
                    <a:cubicBezTo>
                      <a:pt x="16995" y="5723"/>
                      <a:pt x="16996" y="5723"/>
                      <a:pt x="16997" y="5723"/>
                    </a:cubicBezTo>
                    <a:close/>
                    <a:moveTo>
                      <a:pt x="7977" y="16051"/>
                    </a:moveTo>
                    <a:cubicBezTo>
                      <a:pt x="8376" y="16051"/>
                      <a:pt x="8776" y="16082"/>
                      <a:pt x="9174" y="16146"/>
                    </a:cubicBezTo>
                    <a:cubicBezTo>
                      <a:pt x="10141" y="16312"/>
                      <a:pt x="11042" y="16746"/>
                      <a:pt x="11776" y="17380"/>
                    </a:cubicBezTo>
                    <a:cubicBezTo>
                      <a:pt x="12176" y="17713"/>
                      <a:pt x="12476" y="18114"/>
                      <a:pt x="12710" y="18581"/>
                    </a:cubicBezTo>
                    <a:cubicBezTo>
                      <a:pt x="13410" y="20149"/>
                      <a:pt x="12910" y="21950"/>
                      <a:pt x="11542" y="22951"/>
                    </a:cubicBezTo>
                    <a:cubicBezTo>
                      <a:pt x="11153" y="23184"/>
                      <a:pt x="10702" y="23317"/>
                      <a:pt x="10254" y="23317"/>
                    </a:cubicBezTo>
                    <a:cubicBezTo>
                      <a:pt x="10127" y="23317"/>
                      <a:pt x="10000" y="23306"/>
                      <a:pt x="9875" y="23284"/>
                    </a:cubicBezTo>
                    <a:cubicBezTo>
                      <a:pt x="9274" y="23184"/>
                      <a:pt x="8740" y="22951"/>
                      <a:pt x="8273" y="22584"/>
                    </a:cubicBezTo>
                    <a:cubicBezTo>
                      <a:pt x="7306" y="21750"/>
                      <a:pt x="6639" y="20616"/>
                      <a:pt x="6372" y="19381"/>
                    </a:cubicBezTo>
                    <a:cubicBezTo>
                      <a:pt x="6106" y="18369"/>
                      <a:pt x="6031" y="17315"/>
                      <a:pt x="6164" y="16269"/>
                    </a:cubicBezTo>
                    <a:lnTo>
                      <a:pt x="6164" y="16269"/>
                    </a:lnTo>
                    <a:cubicBezTo>
                      <a:pt x="6758" y="16124"/>
                      <a:pt x="7366" y="16051"/>
                      <a:pt x="7977" y="16051"/>
                    </a:cubicBezTo>
                    <a:close/>
                    <a:moveTo>
                      <a:pt x="24285" y="1"/>
                    </a:moveTo>
                    <a:cubicBezTo>
                      <a:pt x="23451" y="1"/>
                      <a:pt x="22650" y="168"/>
                      <a:pt x="21883" y="468"/>
                    </a:cubicBezTo>
                    <a:cubicBezTo>
                      <a:pt x="20682" y="1001"/>
                      <a:pt x="19615" y="1769"/>
                      <a:pt x="18814" y="2769"/>
                    </a:cubicBezTo>
                    <a:cubicBezTo>
                      <a:pt x="18281" y="3403"/>
                      <a:pt x="17780" y="4037"/>
                      <a:pt x="17380" y="4738"/>
                    </a:cubicBezTo>
                    <a:cubicBezTo>
                      <a:pt x="17239" y="4969"/>
                      <a:pt x="17101" y="5204"/>
                      <a:pt x="16968" y="5442"/>
                    </a:cubicBezTo>
                    <a:lnTo>
                      <a:pt x="16968" y="5442"/>
                    </a:lnTo>
                    <a:cubicBezTo>
                      <a:pt x="15954" y="5443"/>
                      <a:pt x="14948" y="5654"/>
                      <a:pt x="14011" y="6038"/>
                    </a:cubicBezTo>
                    <a:cubicBezTo>
                      <a:pt x="12677" y="6572"/>
                      <a:pt x="11409" y="7306"/>
                      <a:pt x="10342" y="8273"/>
                    </a:cubicBezTo>
                    <a:cubicBezTo>
                      <a:pt x="8173" y="10108"/>
                      <a:pt x="6672" y="12610"/>
                      <a:pt x="6072" y="15412"/>
                    </a:cubicBezTo>
                    <a:cubicBezTo>
                      <a:pt x="6025" y="15647"/>
                      <a:pt x="5986" y="15883"/>
                      <a:pt x="5956" y="16119"/>
                    </a:cubicBezTo>
                    <a:lnTo>
                      <a:pt x="5956" y="16119"/>
                    </a:lnTo>
                    <a:cubicBezTo>
                      <a:pt x="5358" y="16289"/>
                      <a:pt x="4780" y="16533"/>
                      <a:pt x="4237" y="16846"/>
                    </a:cubicBezTo>
                    <a:cubicBezTo>
                      <a:pt x="3103" y="17480"/>
                      <a:pt x="2102" y="18347"/>
                      <a:pt x="1335" y="19381"/>
                    </a:cubicBezTo>
                    <a:cubicBezTo>
                      <a:pt x="868" y="20048"/>
                      <a:pt x="468" y="20782"/>
                      <a:pt x="234" y="21550"/>
                    </a:cubicBezTo>
                    <a:cubicBezTo>
                      <a:pt x="134" y="21816"/>
                      <a:pt x="34" y="22117"/>
                      <a:pt x="1" y="22383"/>
                    </a:cubicBezTo>
                    <a:cubicBezTo>
                      <a:pt x="1" y="22383"/>
                      <a:pt x="68" y="22117"/>
                      <a:pt x="268" y="21583"/>
                    </a:cubicBezTo>
                    <a:cubicBezTo>
                      <a:pt x="568" y="20816"/>
                      <a:pt x="935" y="20115"/>
                      <a:pt x="1435" y="19481"/>
                    </a:cubicBezTo>
                    <a:cubicBezTo>
                      <a:pt x="2202" y="18447"/>
                      <a:pt x="3170" y="17613"/>
                      <a:pt x="4304" y="16980"/>
                    </a:cubicBezTo>
                    <a:cubicBezTo>
                      <a:pt x="4826" y="16701"/>
                      <a:pt x="5372" y="16483"/>
                      <a:pt x="5932" y="16329"/>
                    </a:cubicBezTo>
                    <a:lnTo>
                      <a:pt x="5932" y="16329"/>
                    </a:lnTo>
                    <a:cubicBezTo>
                      <a:pt x="5824" y="17368"/>
                      <a:pt x="5889" y="18418"/>
                      <a:pt x="6172" y="19448"/>
                    </a:cubicBezTo>
                    <a:cubicBezTo>
                      <a:pt x="6439" y="20716"/>
                      <a:pt x="7139" y="21883"/>
                      <a:pt x="8173" y="22717"/>
                    </a:cubicBezTo>
                    <a:cubicBezTo>
                      <a:pt x="8640" y="23151"/>
                      <a:pt x="9241" y="23418"/>
                      <a:pt x="9875" y="23518"/>
                    </a:cubicBezTo>
                    <a:cubicBezTo>
                      <a:pt x="10013" y="23539"/>
                      <a:pt x="10150" y="23550"/>
                      <a:pt x="10288" y="23550"/>
                    </a:cubicBezTo>
                    <a:cubicBezTo>
                      <a:pt x="10781" y="23550"/>
                      <a:pt x="11266" y="23412"/>
                      <a:pt x="11709" y="23151"/>
                    </a:cubicBezTo>
                    <a:cubicBezTo>
                      <a:pt x="12677" y="22450"/>
                      <a:pt x="13277" y="21316"/>
                      <a:pt x="13277" y="20115"/>
                    </a:cubicBezTo>
                    <a:cubicBezTo>
                      <a:pt x="13277" y="19548"/>
                      <a:pt x="13177" y="18981"/>
                      <a:pt x="12943" y="18481"/>
                    </a:cubicBezTo>
                    <a:cubicBezTo>
                      <a:pt x="12677" y="17980"/>
                      <a:pt x="12343" y="17547"/>
                      <a:pt x="11943" y="17180"/>
                    </a:cubicBezTo>
                    <a:cubicBezTo>
                      <a:pt x="11176" y="16546"/>
                      <a:pt x="10242" y="16112"/>
                      <a:pt x="9241" y="15946"/>
                    </a:cubicBezTo>
                    <a:cubicBezTo>
                      <a:pt x="8822" y="15873"/>
                      <a:pt x="8401" y="15838"/>
                      <a:pt x="7983" y="15838"/>
                    </a:cubicBezTo>
                    <a:cubicBezTo>
                      <a:pt x="7378" y="15838"/>
                      <a:pt x="6777" y="15912"/>
                      <a:pt x="6194" y="16056"/>
                    </a:cubicBezTo>
                    <a:lnTo>
                      <a:pt x="6194" y="16056"/>
                    </a:lnTo>
                    <a:cubicBezTo>
                      <a:pt x="6224" y="15863"/>
                      <a:pt x="6261" y="15670"/>
                      <a:pt x="6305" y="15479"/>
                    </a:cubicBezTo>
                    <a:cubicBezTo>
                      <a:pt x="6872" y="12743"/>
                      <a:pt x="8374" y="10275"/>
                      <a:pt x="10508" y="8507"/>
                    </a:cubicBezTo>
                    <a:cubicBezTo>
                      <a:pt x="11576" y="7573"/>
                      <a:pt x="12777" y="6839"/>
                      <a:pt x="14111" y="6305"/>
                    </a:cubicBezTo>
                    <a:cubicBezTo>
                      <a:pt x="14975" y="5941"/>
                      <a:pt x="15886" y="5748"/>
                      <a:pt x="16812" y="5725"/>
                    </a:cubicBezTo>
                    <a:lnTo>
                      <a:pt x="16812" y="5725"/>
                    </a:lnTo>
                    <a:cubicBezTo>
                      <a:pt x="16565" y="6185"/>
                      <a:pt x="16339" y="6657"/>
                      <a:pt x="16146" y="7139"/>
                    </a:cubicBezTo>
                    <a:cubicBezTo>
                      <a:pt x="15745" y="8073"/>
                      <a:pt x="15545" y="9041"/>
                      <a:pt x="15545" y="10075"/>
                    </a:cubicBezTo>
                    <a:cubicBezTo>
                      <a:pt x="15545" y="11142"/>
                      <a:pt x="15979" y="12210"/>
                      <a:pt x="16713" y="13043"/>
                    </a:cubicBezTo>
                    <a:cubicBezTo>
                      <a:pt x="17113" y="13477"/>
                      <a:pt x="17613" y="13777"/>
                      <a:pt x="18181" y="13977"/>
                    </a:cubicBezTo>
                    <a:cubicBezTo>
                      <a:pt x="18426" y="14050"/>
                      <a:pt x="18683" y="14084"/>
                      <a:pt x="18945" y="14084"/>
                    </a:cubicBezTo>
                    <a:cubicBezTo>
                      <a:pt x="19289" y="14084"/>
                      <a:pt x="19641" y="14024"/>
                      <a:pt x="19982" y="13911"/>
                    </a:cubicBezTo>
                    <a:cubicBezTo>
                      <a:pt x="21183" y="13477"/>
                      <a:pt x="22083" y="12510"/>
                      <a:pt x="22484" y="11276"/>
                    </a:cubicBezTo>
                    <a:cubicBezTo>
                      <a:pt x="22650" y="10642"/>
                      <a:pt x="22684" y="9975"/>
                      <a:pt x="22517" y="9341"/>
                    </a:cubicBezTo>
                    <a:cubicBezTo>
                      <a:pt x="22350" y="8674"/>
                      <a:pt x="22050" y="8073"/>
                      <a:pt x="21616" y="7573"/>
                    </a:cubicBezTo>
                    <a:cubicBezTo>
                      <a:pt x="20749" y="6505"/>
                      <a:pt x="19515" y="5772"/>
                      <a:pt x="18147" y="5538"/>
                    </a:cubicBezTo>
                    <a:cubicBezTo>
                      <a:pt x="17814" y="5483"/>
                      <a:pt x="17479" y="5452"/>
                      <a:pt x="17144" y="5444"/>
                    </a:cubicBezTo>
                    <a:lnTo>
                      <a:pt x="17144" y="5444"/>
                    </a:lnTo>
                    <a:cubicBezTo>
                      <a:pt x="17262" y="5228"/>
                      <a:pt x="17385" y="5015"/>
                      <a:pt x="17513" y="4804"/>
                    </a:cubicBezTo>
                    <a:cubicBezTo>
                      <a:pt x="17947" y="4104"/>
                      <a:pt x="18381" y="3470"/>
                      <a:pt x="18914" y="2870"/>
                    </a:cubicBezTo>
                    <a:cubicBezTo>
                      <a:pt x="19715" y="1869"/>
                      <a:pt x="20749" y="1068"/>
                      <a:pt x="21917" y="568"/>
                    </a:cubicBezTo>
                    <a:cubicBezTo>
                      <a:pt x="22650" y="234"/>
                      <a:pt x="23451" y="67"/>
                      <a:pt x="24285" y="34"/>
                    </a:cubicBezTo>
                    <a:cubicBezTo>
                      <a:pt x="24485" y="34"/>
                      <a:pt x="24685" y="34"/>
                      <a:pt x="24885" y="67"/>
                    </a:cubicBezTo>
                    <a:lnTo>
                      <a:pt x="25119" y="67"/>
                    </a:lnTo>
                    <a:cubicBezTo>
                      <a:pt x="24852" y="34"/>
                      <a:pt x="24552" y="1"/>
                      <a:pt x="24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 name="Google Shape;1024;p52"/>
              <p:cNvSpPr/>
              <p:nvPr/>
            </p:nvSpPr>
            <p:spPr>
              <a:xfrm flipH="1">
                <a:off x="3409100" y="4301660"/>
                <a:ext cx="287331" cy="62696"/>
              </a:xfrm>
              <a:custGeom>
                <a:avLst/>
                <a:gdLst/>
                <a:ahLst/>
                <a:cxnLst/>
                <a:rect l="l" t="t" r="r" b="b"/>
                <a:pathLst>
                  <a:path w="15912" h="3472" extrusionOk="0">
                    <a:moveTo>
                      <a:pt x="9307" y="0"/>
                    </a:moveTo>
                    <a:cubicBezTo>
                      <a:pt x="7646" y="0"/>
                      <a:pt x="6004" y="288"/>
                      <a:pt x="4437" y="835"/>
                    </a:cubicBezTo>
                    <a:cubicBezTo>
                      <a:pt x="3970" y="1002"/>
                      <a:pt x="3536" y="1169"/>
                      <a:pt x="3102" y="1402"/>
                    </a:cubicBezTo>
                    <a:cubicBezTo>
                      <a:pt x="2702" y="1569"/>
                      <a:pt x="2335" y="1736"/>
                      <a:pt x="1968" y="1969"/>
                    </a:cubicBezTo>
                    <a:cubicBezTo>
                      <a:pt x="1668" y="2136"/>
                      <a:pt x="1401" y="2336"/>
                      <a:pt x="1101" y="2537"/>
                    </a:cubicBezTo>
                    <a:cubicBezTo>
                      <a:pt x="901" y="2670"/>
                      <a:pt x="667" y="2837"/>
                      <a:pt x="467" y="3004"/>
                    </a:cubicBezTo>
                    <a:cubicBezTo>
                      <a:pt x="300" y="3137"/>
                      <a:pt x="134" y="3304"/>
                      <a:pt x="0" y="3471"/>
                    </a:cubicBezTo>
                    <a:cubicBezTo>
                      <a:pt x="1" y="3471"/>
                      <a:pt x="2" y="3472"/>
                      <a:pt x="4" y="3472"/>
                    </a:cubicBezTo>
                    <a:cubicBezTo>
                      <a:pt x="69" y="3472"/>
                      <a:pt x="768" y="2852"/>
                      <a:pt x="2068" y="2136"/>
                    </a:cubicBezTo>
                    <a:cubicBezTo>
                      <a:pt x="2435" y="1936"/>
                      <a:pt x="2802" y="1769"/>
                      <a:pt x="3203" y="1603"/>
                    </a:cubicBezTo>
                    <a:cubicBezTo>
                      <a:pt x="3603" y="1402"/>
                      <a:pt x="4036" y="1236"/>
                      <a:pt x="4503" y="1069"/>
                    </a:cubicBezTo>
                    <a:cubicBezTo>
                      <a:pt x="5538" y="735"/>
                      <a:pt x="6605" y="502"/>
                      <a:pt x="7706" y="368"/>
                    </a:cubicBezTo>
                    <a:cubicBezTo>
                      <a:pt x="8239" y="318"/>
                      <a:pt x="8781" y="293"/>
                      <a:pt x="9328" y="293"/>
                    </a:cubicBezTo>
                    <a:cubicBezTo>
                      <a:pt x="9874" y="293"/>
                      <a:pt x="10424" y="318"/>
                      <a:pt x="10975" y="368"/>
                    </a:cubicBezTo>
                    <a:cubicBezTo>
                      <a:pt x="11475" y="435"/>
                      <a:pt x="11942" y="502"/>
                      <a:pt x="12376" y="602"/>
                    </a:cubicBezTo>
                    <a:cubicBezTo>
                      <a:pt x="12776" y="669"/>
                      <a:pt x="13176" y="769"/>
                      <a:pt x="13577" y="869"/>
                    </a:cubicBezTo>
                    <a:cubicBezTo>
                      <a:pt x="14949" y="1274"/>
                      <a:pt x="15768" y="1709"/>
                      <a:pt x="15895" y="1709"/>
                    </a:cubicBezTo>
                    <a:cubicBezTo>
                      <a:pt x="15904" y="1709"/>
                      <a:pt x="15909" y="1707"/>
                      <a:pt x="15912" y="1703"/>
                    </a:cubicBezTo>
                    <a:cubicBezTo>
                      <a:pt x="15745" y="1569"/>
                      <a:pt x="15545" y="1436"/>
                      <a:pt x="15345" y="1369"/>
                    </a:cubicBezTo>
                    <a:cubicBezTo>
                      <a:pt x="15111" y="1236"/>
                      <a:pt x="14878" y="1136"/>
                      <a:pt x="14611" y="1035"/>
                    </a:cubicBezTo>
                    <a:cubicBezTo>
                      <a:pt x="14310" y="902"/>
                      <a:pt x="13977" y="769"/>
                      <a:pt x="13643" y="669"/>
                    </a:cubicBezTo>
                    <a:cubicBezTo>
                      <a:pt x="13243" y="535"/>
                      <a:pt x="12843" y="435"/>
                      <a:pt x="12409" y="335"/>
                    </a:cubicBezTo>
                    <a:cubicBezTo>
                      <a:pt x="11975" y="235"/>
                      <a:pt x="11508" y="168"/>
                      <a:pt x="11008" y="101"/>
                    </a:cubicBezTo>
                    <a:cubicBezTo>
                      <a:pt x="10440" y="34"/>
                      <a:pt x="9873" y="0"/>
                      <a:pt x="9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 name="Google Shape;1025;p52"/>
              <p:cNvSpPr/>
              <p:nvPr/>
            </p:nvSpPr>
            <p:spPr>
              <a:xfrm flipH="1">
                <a:off x="3433189" y="3337913"/>
                <a:ext cx="340944" cy="92635"/>
              </a:xfrm>
              <a:custGeom>
                <a:avLst/>
                <a:gdLst/>
                <a:ahLst/>
                <a:cxnLst/>
                <a:rect l="l" t="t" r="r" b="b"/>
                <a:pathLst>
                  <a:path w="18881" h="5130" extrusionOk="0">
                    <a:moveTo>
                      <a:pt x="18880" y="1"/>
                    </a:moveTo>
                    <a:lnTo>
                      <a:pt x="18880" y="1"/>
                    </a:lnTo>
                    <a:cubicBezTo>
                      <a:pt x="18613" y="68"/>
                      <a:pt x="18380" y="201"/>
                      <a:pt x="18180" y="334"/>
                    </a:cubicBezTo>
                    <a:cubicBezTo>
                      <a:pt x="17746" y="601"/>
                      <a:pt x="17079" y="901"/>
                      <a:pt x="16278" y="1335"/>
                    </a:cubicBezTo>
                    <a:cubicBezTo>
                      <a:pt x="12109" y="3403"/>
                      <a:pt x="7572" y="4637"/>
                      <a:pt x="2902" y="4938"/>
                    </a:cubicBezTo>
                    <a:cubicBezTo>
                      <a:pt x="2002" y="4971"/>
                      <a:pt x="1301" y="5004"/>
                      <a:pt x="801" y="5004"/>
                    </a:cubicBezTo>
                    <a:cubicBezTo>
                      <a:pt x="534" y="5004"/>
                      <a:pt x="267" y="5004"/>
                      <a:pt x="0" y="5038"/>
                    </a:cubicBezTo>
                    <a:cubicBezTo>
                      <a:pt x="267" y="5104"/>
                      <a:pt x="534" y="5104"/>
                      <a:pt x="801" y="5104"/>
                    </a:cubicBezTo>
                    <a:cubicBezTo>
                      <a:pt x="1051" y="5121"/>
                      <a:pt x="1351" y="5130"/>
                      <a:pt x="1701" y="5130"/>
                    </a:cubicBezTo>
                    <a:cubicBezTo>
                      <a:pt x="2052" y="5130"/>
                      <a:pt x="2452" y="5121"/>
                      <a:pt x="2902" y="5104"/>
                    </a:cubicBezTo>
                    <a:cubicBezTo>
                      <a:pt x="5271" y="5004"/>
                      <a:pt x="7572" y="4671"/>
                      <a:pt x="9841" y="4070"/>
                    </a:cubicBezTo>
                    <a:cubicBezTo>
                      <a:pt x="12109" y="3437"/>
                      <a:pt x="14310" y="2603"/>
                      <a:pt x="16379" y="1502"/>
                    </a:cubicBezTo>
                    <a:cubicBezTo>
                      <a:pt x="17179" y="1068"/>
                      <a:pt x="17813" y="701"/>
                      <a:pt x="18213" y="434"/>
                    </a:cubicBezTo>
                    <a:cubicBezTo>
                      <a:pt x="18447" y="301"/>
                      <a:pt x="18680" y="168"/>
                      <a:pt x="18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 name="Google Shape;1026;p52"/>
              <p:cNvSpPr/>
              <p:nvPr/>
            </p:nvSpPr>
            <p:spPr>
              <a:xfrm flipH="1">
                <a:off x="3389814" y="3152932"/>
                <a:ext cx="314453" cy="134258"/>
              </a:xfrm>
              <a:custGeom>
                <a:avLst/>
                <a:gdLst/>
                <a:ahLst/>
                <a:cxnLst/>
                <a:rect l="l" t="t" r="r" b="b"/>
                <a:pathLst>
                  <a:path w="17414" h="7435" extrusionOk="0">
                    <a:moveTo>
                      <a:pt x="9461" y="2286"/>
                    </a:moveTo>
                    <a:lnTo>
                      <a:pt x="9461" y="2286"/>
                    </a:lnTo>
                    <a:cubicBezTo>
                      <a:pt x="10355" y="2785"/>
                      <a:pt x="11090" y="3502"/>
                      <a:pt x="11542" y="4407"/>
                    </a:cubicBezTo>
                    <a:cubicBezTo>
                      <a:pt x="11776" y="4908"/>
                      <a:pt x="11909" y="5441"/>
                      <a:pt x="11876" y="5975"/>
                    </a:cubicBezTo>
                    <a:cubicBezTo>
                      <a:pt x="11842" y="6509"/>
                      <a:pt x="11509" y="6976"/>
                      <a:pt x="10975" y="7143"/>
                    </a:cubicBezTo>
                    <a:cubicBezTo>
                      <a:pt x="10842" y="7159"/>
                      <a:pt x="10706" y="7168"/>
                      <a:pt x="10570" y="7168"/>
                    </a:cubicBezTo>
                    <a:cubicBezTo>
                      <a:pt x="10160" y="7168"/>
                      <a:pt x="9741" y="7093"/>
                      <a:pt x="9341" y="6942"/>
                    </a:cubicBezTo>
                    <a:cubicBezTo>
                      <a:pt x="8807" y="6842"/>
                      <a:pt x="8307" y="6609"/>
                      <a:pt x="7906" y="6242"/>
                    </a:cubicBezTo>
                    <a:cubicBezTo>
                      <a:pt x="7539" y="5875"/>
                      <a:pt x="7373" y="5375"/>
                      <a:pt x="7473" y="4874"/>
                    </a:cubicBezTo>
                    <a:cubicBezTo>
                      <a:pt x="7573" y="4374"/>
                      <a:pt x="7773" y="3907"/>
                      <a:pt x="8106" y="3540"/>
                    </a:cubicBezTo>
                    <a:cubicBezTo>
                      <a:pt x="8407" y="3140"/>
                      <a:pt x="8740" y="2806"/>
                      <a:pt x="9140" y="2539"/>
                    </a:cubicBezTo>
                    <a:cubicBezTo>
                      <a:pt x="9247" y="2452"/>
                      <a:pt x="9353" y="2368"/>
                      <a:pt x="9461" y="2286"/>
                    </a:cubicBezTo>
                    <a:close/>
                    <a:moveTo>
                      <a:pt x="15778" y="0"/>
                    </a:moveTo>
                    <a:cubicBezTo>
                      <a:pt x="14673" y="0"/>
                      <a:pt x="13546" y="168"/>
                      <a:pt x="12476" y="505"/>
                    </a:cubicBezTo>
                    <a:cubicBezTo>
                      <a:pt x="11676" y="738"/>
                      <a:pt x="10875" y="1105"/>
                      <a:pt x="10175" y="1505"/>
                    </a:cubicBezTo>
                    <a:cubicBezTo>
                      <a:pt x="9911" y="1647"/>
                      <a:pt x="9672" y="1802"/>
                      <a:pt x="9435" y="1968"/>
                    </a:cubicBezTo>
                    <a:lnTo>
                      <a:pt x="9435" y="1968"/>
                    </a:lnTo>
                    <a:cubicBezTo>
                      <a:pt x="8556" y="1526"/>
                      <a:pt x="7646" y="1304"/>
                      <a:pt x="6672" y="1272"/>
                    </a:cubicBezTo>
                    <a:cubicBezTo>
                      <a:pt x="5805" y="1272"/>
                      <a:pt x="4971" y="1405"/>
                      <a:pt x="4170" y="1672"/>
                    </a:cubicBezTo>
                    <a:cubicBezTo>
                      <a:pt x="3003" y="2106"/>
                      <a:pt x="1935" y="2706"/>
                      <a:pt x="968" y="3473"/>
                    </a:cubicBezTo>
                    <a:cubicBezTo>
                      <a:pt x="668" y="3740"/>
                      <a:pt x="401" y="3974"/>
                      <a:pt x="234" y="4107"/>
                    </a:cubicBezTo>
                    <a:cubicBezTo>
                      <a:pt x="134" y="4207"/>
                      <a:pt x="67" y="4274"/>
                      <a:pt x="1" y="4374"/>
                    </a:cubicBezTo>
                    <a:cubicBezTo>
                      <a:pt x="101" y="4307"/>
                      <a:pt x="201" y="4241"/>
                      <a:pt x="267" y="4174"/>
                    </a:cubicBezTo>
                    <a:cubicBezTo>
                      <a:pt x="434" y="4007"/>
                      <a:pt x="701" y="3807"/>
                      <a:pt x="1035" y="3540"/>
                    </a:cubicBezTo>
                    <a:cubicBezTo>
                      <a:pt x="2002" y="2840"/>
                      <a:pt x="3103" y="2272"/>
                      <a:pt x="4237" y="1872"/>
                    </a:cubicBezTo>
                    <a:cubicBezTo>
                      <a:pt x="5004" y="1639"/>
                      <a:pt x="5838" y="1505"/>
                      <a:pt x="6672" y="1505"/>
                    </a:cubicBezTo>
                    <a:cubicBezTo>
                      <a:pt x="7537" y="1567"/>
                      <a:pt x="8402" y="1772"/>
                      <a:pt x="9188" y="2146"/>
                    </a:cubicBezTo>
                    <a:lnTo>
                      <a:pt x="9188" y="2146"/>
                    </a:lnTo>
                    <a:cubicBezTo>
                      <a:pt x="9117" y="2198"/>
                      <a:pt x="9046" y="2252"/>
                      <a:pt x="8974" y="2306"/>
                    </a:cubicBezTo>
                    <a:cubicBezTo>
                      <a:pt x="8573" y="2606"/>
                      <a:pt x="8206" y="2973"/>
                      <a:pt x="7906" y="3340"/>
                    </a:cubicBezTo>
                    <a:cubicBezTo>
                      <a:pt x="7539" y="3774"/>
                      <a:pt x="7306" y="4274"/>
                      <a:pt x="7206" y="4808"/>
                    </a:cubicBezTo>
                    <a:cubicBezTo>
                      <a:pt x="7106" y="5408"/>
                      <a:pt x="7272" y="6008"/>
                      <a:pt x="7706" y="6409"/>
                    </a:cubicBezTo>
                    <a:cubicBezTo>
                      <a:pt x="8173" y="6809"/>
                      <a:pt x="8673" y="7076"/>
                      <a:pt x="9274" y="7209"/>
                    </a:cubicBezTo>
                    <a:cubicBezTo>
                      <a:pt x="9699" y="7359"/>
                      <a:pt x="10143" y="7434"/>
                      <a:pt x="10592" y="7434"/>
                    </a:cubicBezTo>
                    <a:cubicBezTo>
                      <a:pt x="10742" y="7434"/>
                      <a:pt x="10892" y="7426"/>
                      <a:pt x="11042" y="7409"/>
                    </a:cubicBezTo>
                    <a:cubicBezTo>
                      <a:pt x="11375" y="7309"/>
                      <a:pt x="11642" y="7143"/>
                      <a:pt x="11842" y="6842"/>
                    </a:cubicBezTo>
                    <a:cubicBezTo>
                      <a:pt x="12009" y="6609"/>
                      <a:pt x="12109" y="6309"/>
                      <a:pt x="12143" y="5975"/>
                    </a:cubicBezTo>
                    <a:cubicBezTo>
                      <a:pt x="12176" y="5408"/>
                      <a:pt x="12043" y="4808"/>
                      <a:pt x="11776" y="4274"/>
                    </a:cubicBezTo>
                    <a:cubicBezTo>
                      <a:pt x="11309" y="3372"/>
                      <a:pt x="10581" y="2614"/>
                      <a:pt x="9700" y="2110"/>
                    </a:cubicBezTo>
                    <a:lnTo>
                      <a:pt x="9700" y="2110"/>
                    </a:lnTo>
                    <a:cubicBezTo>
                      <a:pt x="9886" y="1978"/>
                      <a:pt x="10076" y="1854"/>
                      <a:pt x="10275" y="1739"/>
                    </a:cubicBezTo>
                    <a:cubicBezTo>
                      <a:pt x="12043" y="705"/>
                      <a:pt x="14044" y="138"/>
                      <a:pt x="16112" y="138"/>
                    </a:cubicBezTo>
                    <a:cubicBezTo>
                      <a:pt x="16779" y="138"/>
                      <a:pt x="17212" y="180"/>
                      <a:pt x="17358" y="180"/>
                    </a:cubicBezTo>
                    <a:cubicBezTo>
                      <a:pt x="17394" y="180"/>
                      <a:pt x="17413" y="178"/>
                      <a:pt x="17413" y="171"/>
                    </a:cubicBezTo>
                    <a:cubicBezTo>
                      <a:pt x="17313" y="138"/>
                      <a:pt x="17213" y="104"/>
                      <a:pt x="17079" y="71"/>
                    </a:cubicBezTo>
                    <a:cubicBezTo>
                      <a:pt x="16746" y="38"/>
                      <a:pt x="16412" y="4"/>
                      <a:pt x="16079" y="4"/>
                    </a:cubicBezTo>
                    <a:cubicBezTo>
                      <a:pt x="15979" y="1"/>
                      <a:pt x="15878" y="0"/>
                      <a:pt x="15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27" name="Google Shape;1027;p52"/>
            <p:cNvSpPr/>
            <p:nvPr/>
          </p:nvSpPr>
          <p:spPr>
            <a:xfrm flipH="1">
              <a:off x="3343443" y="3935653"/>
              <a:ext cx="439122" cy="209684"/>
            </a:xfrm>
            <a:custGeom>
              <a:avLst/>
              <a:gdLst/>
              <a:ahLst/>
              <a:cxnLst/>
              <a:rect l="l" t="t" r="r" b="b"/>
              <a:pathLst>
                <a:path w="24318" h="11612" extrusionOk="0">
                  <a:moveTo>
                    <a:pt x="10373" y="238"/>
                  </a:moveTo>
                  <a:cubicBezTo>
                    <a:pt x="10621" y="238"/>
                    <a:pt x="10869" y="276"/>
                    <a:pt x="11108" y="356"/>
                  </a:cubicBezTo>
                  <a:cubicBezTo>
                    <a:pt x="11942" y="590"/>
                    <a:pt x="12609" y="1123"/>
                    <a:pt x="13009" y="1857"/>
                  </a:cubicBezTo>
                  <a:cubicBezTo>
                    <a:pt x="13343" y="2591"/>
                    <a:pt x="13443" y="3392"/>
                    <a:pt x="13243" y="4192"/>
                  </a:cubicBezTo>
                  <a:cubicBezTo>
                    <a:pt x="13076" y="4926"/>
                    <a:pt x="12743" y="5627"/>
                    <a:pt x="12209" y="6194"/>
                  </a:cubicBezTo>
                  <a:cubicBezTo>
                    <a:pt x="11742" y="6727"/>
                    <a:pt x="11108" y="7161"/>
                    <a:pt x="10441" y="7461"/>
                  </a:cubicBezTo>
                  <a:cubicBezTo>
                    <a:pt x="9975" y="7655"/>
                    <a:pt x="9489" y="7799"/>
                    <a:pt x="8993" y="7893"/>
                  </a:cubicBezTo>
                  <a:lnTo>
                    <a:pt x="8993" y="7893"/>
                  </a:lnTo>
                  <a:cubicBezTo>
                    <a:pt x="8064" y="6516"/>
                    <a:pt x="7581" y="4868"/>
                    <a:pt x="7706" y="3191"/>
                  </a:cubicBezTo>
                  <a:cubicBezTo>
                    <a:pt x="7739" y="2324"/>
                    <a:pt x="8106" y="1457"/>
                    <a:pt x="8740" y="823"/>
                  </a:cubicBezTo>
                  <a:cubicBezTo>
                    <a:pt x="9208" y="449"/>
                    <a:pt x="9791" y="238"/>
                    <a:pt x="10373" y="238"/>
                  </a:cubicBezTo>
                  <a:close/>
                  <a:moveTo>
                    <a:pt x="10336" y="0"/>
                  </a:moveTo>
                  <a:cubicBezTo>
                    <a:pt x="9690" y="0"/>
                    <a:pt x="9050" y="215"/>
                    <a:pt x="8540" y="656"/>
                  </a:cubicBezTo>
                  <a:cubicBezTo>
                    <a:pt x="7872" y="1323"/>
                    <a:pt x="7472" y="2224"/>
                    <a:pt x="7405" y="3191"/>
                  </a:cubicBezTo>
                  <a:cubicBezTo>
                    <a:pt x="7315" y="4885"/>
                    <a:pt x="7772" y="6551"/>
                    <a:pt x="8704" y="7942"/>
                  </a:cubicBezTo>
                  <a:lnTo>
                    <a:pt x="8704" y="7942"/>
                  </a:lnTo>
                  <a:cubicBezTo>
                    <a:pt x="8334" y="7997"/>
                    <a:pt x="7959" y="8024"/>
                    <a:pt x="7584" y="8024"/>
                  </a:cubicBezTo>
                  <a:cubicBezTo>
                    <a:pt x="7257" y="8024"/>
                    <a:pt x="6930" y="8003"/>
                    <a:pt x="6605" y="7962"/>
                  </a:cubicBezTo>
                  <a:cubicBezTo>
                    <a:pt x="4704" y="7728"/>
                    <a:pt x="2902" y="6961"/>
                    <a:pt x="1468" y="5693"/>
                  </a:cubicBezTo>
                  <a:cubicBezTo>
                    <a:pt x="1068" y="5360"/>
                    <a:pt x="667" y="4993"/>
                    <a:pt x="334" y="4592"/>
                  </a:cubicBezTo>
                  <a:lnTo>
                    <a:pt x="100" y="4259"/>
                  </a:lnTo>
                  <a:cubicBezTo>
                    <a:pt x="34" y="4192"/>
                    <a:pt x="0" y="4159"/>
                    <a:pt x="0" y="4159"/>
                  </a:cubicBezTo>
                  <a:lnTo>
                    <a:pt x="0" y="4159"/>
                  </a:lnTo>
                  <a:cubicBezTo>
                    <a:pt x="367" y="4759"/>
                    <a:pt x="834" y="5326"/>
                    <a:pt x="1368" y="5793"/>
                  </a:cubicBezTo>
                  <a:cubicBezTo>
                    <a:pt x="1968" y="6327"/>
                    <a:pt x="2669" y="6827"/>
                    <a:pt x="3403" y="7194"/>
                  </a:cubicBezTo>
                  <a:cubicBezTo>
                    <a:pt x="4403" y="7695"/>
                    <a:pt x="5471" y="8028"/>
                    <a:pt x="6572" y="8162"/>
                  </a:cubicBezTo>
                  <a:cubicBezTo>
                    <a:pt x="6916" y="8213"/>
                    <a:pt x="7263" y="8238"/>
                    <a:pt x="7610" y="8238"/>
                  </a:cubicBezTo>
                  <a:cubicBezTo>
                    <a:pt x="8021" y="8238"/>
                    <a:pt x="8432" y="8203"/>
                    <a:pt x="8839" y="8136"/>
                  </a:cubicBezTo>
                  <a:lnTo>
                    <a:pt x="8839" y="8136"/>
                  </a:lnTo>
                  <a:cubicBezTo>
                    <a:pt x="8893" y="8212"/>
                    <a:pt x="8949" y="8288"/>
                    <a:pt x="9007" y="8362"/>
                  </a:cubicBezTo>
                  <a:cubicBezTo>
                    <a:pt x="10007" y="9763"/>
                    <a:pt x="11475" y="10764"/>
                    <a:pt x="13143" y="11264"/>
                  </a:cubicBezTo>
                  <a:cubicBezTo>
                    <a:pt x="13921" y="11494"/>
                    <a:pt x="14736" y="11611"/>
                    <a:pt x="15554" y="11611"/>
                  </a:cubicBezTo>
                  <a:cubicBezTo>
                    <a:pt x="16280" y="11611"/>
                    <a:pt x="17007" y="11519"/>
                    <a:pt x="17713" y="11331"/>
                  </a:cubicBezTo>
                  <a:cubicBezTo>
                    <a:pt x="19014" y="10997"/>
                    <a:pt x="20215" y="10363"/>
                    <a:pt x="21249" y="9496"/>
                  </a:cubicBezTo>
                  <a:cubicBezTo>
                    <a:pt x="22083" y="8729"/>
                    <a:pt x="22750" y="7861"/>
                    <a:pt x="23283" y="6861"/>
                  </a:cubicBezTo>
                  <a:cubicBezTo>
                    <a:pt x="23650" y="6127"/>
                    <a:pt x="23917" y="5360"/>
                    <a:pt x="24117" y="4526"/>
                  </a:cubicBezTo>
                  <a:cubicBezTo>
                    <a:pt x="24251" y="3859"/>
                    <a:pt x="24318" y="3125"/>
                    <a:pt x="24284" y="2424"/>
                  </a:cubicBezTo>
                  <a:lnTo>
                    <a:pt x="24284" y="2424"/>
                  </a:lnTo>
                  <a:cubicBezTo>
                    <a:pt x="24284" y="2458"/>
                    <a:pt x="24284" y="2491"/>
                    <a:pt x="24284" y="2524"/>
                  </a:cubicBezTo>
                  <a:cubicBezTo>
                    <a:pt x="24251" y="2658"/>
                    <a:pt x="24251" y="2791"/>
                    <a:pt x="24251" y="2958"/>
                  </a:cubicBezTo>
                  <a:cubicBezTo>
                    <a:pt x="24217" y="3458"/>
                    <a:pt x="24117" y="3992"/>
                    <a:pt x="24017" y="4492"/>
                  </a:cubicBezTo>
                  <a:cubicBezTo>
                    <a:pt x="23817" y="5293"/>
                    <a:pt x="23517" y="6060"/>
                    <a:pt x="23117" y="6794"/>
                  </a:cubicBezTo>
                  <a:cubicBezTo>
                    <a:pt x="22616" y="7728"/>
                    <a:pt x="21949" y="8595"/>
                    <a:pt x="21115" y="9329"/>
                  </a:cubicBezTo>
                  <a:cubicBezTo>
                    <a:pt x="20115" y="10163"/>
                    <a:pt x="18947" y="10797"/>
                    <a:pt x="17646" y="11097"/>
                  </a:cubicBezTo>
                  <a:cubicBezTo>
                    <a:pt x="16973" y="11265"/>
                    <a:pt x="16287" y="11349"/>
                    <a:pt x="15602" y="11349"/>
                  </a:cubicBezTo>
                  <a:cubicBezTo>
                    <a:pt x="14793" y="11349"/>
                    <a:pt x="13987" y="11232"/>
                    <a:pt x="13210" y="10997"/>
                  </a:cubicBezTo>
                  <a:cubicBezTo>
                    <a:pt x="11608" y="10530"/>
                    <a:pt x="10207" y="9529"/>
                    <a:pt x="9207" y="8195"/>
                  </a:cubicBezTo>
                  <a:cubicBezTo>
                    <a:pt x="9179" y="8158"/>
                    <a:pt x="9152" y="8121"/>
                    <a:pt x="9125" y="8083"/>
                  </a:cubicBezTo>
                  <a:lnTo>
                    <a:pt x="9125" y="8083"/>
                  </a:lnTo>
                  <a:cubicBezTo>
                    <a:pt x="9606" y="7986"/>
                    <a:pt x="10080" y="7843"/>
                    <a:pt x="10541" y="7661"/>
                  </a:cubicBezTo>
                  <a:cubicBezTo>
                    <a:pt x="11242" y="7361"/>
                    <a:pt x="11875" y="6927"/>
                    <a:pt x="12376" y="6394"/>
                  </a:cubicBezTo>
                  <a:cubicBezTo>
                    <a:pt x="12943" y="5793"/>
                    <a:pt x="13310" y="5059"/>
                    <a:pt x="13476" y="4259"/>
                  </a:cubicBezTo>
                  <a:cubicBezTo>
                    <a:pt x="13677" y="3425"/>
                    <a:pt x="13610" y="2558"/>
                    <a:pt x="13210" y="1757"/>
                  </a:cubicBezTo>
                  <a:cubicBezTo>
                    <a:pt x="12809" y="957"/>
                    <a:pt x="12042" y="389"/>
                    <a:pt x="11175" y="123"/>
                  </a:cubicBezTo>
                  <a:cubicBezTo>
                    <a:pt x="10901" y="41"/>
                    <a:pt x="10618" y="0"/>
                    <a:pt x="1033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 name="Google Shape;1028;p52"/>
            <p:cNvSpPr/>
            <p:nvPr/>
          </p:nvSpPr>
          <p:spPr>
            <a:xfrm flipH="1">
              <a:off x="681677" y="3926407"/>
              <a:ext cx="144568" cy="171691"/>
            </a:xfrm>
            <a:custGeom>
              <a:avLst/>
              <a:gdLst/>
              <a:ahLst/>
              <a:cxnLst/>
              <a:rect l="l" t="t" r="r" b="b"/>
              <a:pathLst>
                <a:path w="8006" h="9508" extrusionOk="0">
                  <a:moveTo>
                    <a:pt x="0" y="1"/>
                  </a:moveTo>
                  <a:lnTo>
                    <a:pt x="0" y="9508"/>
                  </a:lnTo>
                  <a:lnTo>
                    <a:pt x="8006" y="9508"/>
                  </a:lnTo>
                  <a:lnTo>
                    <a:pt x="80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 name="Google Shape;1029;p52"/>
            <p:cNvSpPr/>
            <p:nvPr/>
          </p:nvSpPr>
          <p:spPr>
            <a:xfrm flipH="1">
              <a:off x="821424" y="3914977"/>
              <a:ext cx="653555" cy="193974"/>
            </a:xfrm>
            <a:custGeom>
              <a:avLst/>
              <a:gdLst/>
              <a:ahLst/>
              <a:cxnLst/>
              <a:rect l="l" t="t" r="r" b="b"/>
              <a:pathLst>
                <a:path w="36193" h="10742" extrusionOk="0">
                  <a:moveTo>
                    <a:pt x="0" y="0"/>
                  </a:moveTo>
                  <a:lnTo>
                    <a:pt x="0" y="10741"/>
                  </a:lnTo>
                  <a:lnTo>
                    <a:pt x="36193" y="10741"/>
                  </a:lnTo>
                  <a:lnTo>
                    <a:pt x="361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 name="Google Shape;1030;p52"/>
            <p:cNvSpPr/>
            <p:nvPr/>
          </p:nvSpPr>
          <p:spPr>
            <a:xfrm flipH="1">
              <a:off x="669019" y="3914977"/>
              <a:ext cx="169885" cy="16270"/>
            </a:xfrm>
            <a:custGeom>
              <a:avLst/>
              <a:gdLst/>
              <a:ahLst/>
              <a:cxnLst/>
              <a:rect l="l" t="t" r="r" b="b"/>
              <a:pathLst>
                <a:path w="9408" h="901" extrusionOk="0">
                  <a:moveTo>
                    <a:pt x="1" y="0"/>
                  </a:moveTo>
                  <a:lnTo>
                    <a:pt x="1" y="901"/>
                  </a:lnTo>
                  <a:lnTo>
                    <a:pt x="8940" y="901"/>
                  </a:lnTo>
                  <a:cubicBezTo>
                    <a:pt x="9207" y="901"/>
                    <a:pt x="9407" y="701"/>
                    <a:pt x="9407" y="467"/>
                  </a:cubicBezTo>
                  <a:cubicBezTo>
                    <a:pt x="9407" y="200"/>
                    <a:pt x="9174" y="0"/>
                    <a:pt x="8940" y="0"/>
                  </a:cubicBezTo>
                  <a:close/>
                </a:path>
              </a:pathLst>
            </a:custGeom>
            <a:solidFill>
              <a:srgbClr val="003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 name="Google Shape;1031;p52"/>
            <p:cNvSpPr/>
            <p:nvPr/>
          </p:nvSpPr>
          <p:spPr>
            <a:xfrm flipH="1">
              <a:off x="669019" y="4092662"/>
              <a:ext cx="169885" cy="16288"/>
            </a:xfrm>
            <a:custGeom>
              <a:avLst/>
              <a:gdLst/>
              <a:ahLst/>
              <a:cxnLst/>
              <a:rect l="l" t="t" r="r" b="b"/>
              <a:pathLst>
                <a:path w="9408" h="902" extrusionOk="0">
                  <a:moveTo>
                    <a:pt x="1" y="0"/>
                  </a:moveTo>
                  <a:lnTo>
                    <a:pt x="1" y="901"/>
                  </a:lnTo>
                  <a:lnTo>
                    <a:pt x="8940" y="901"/>
                  </a:lnTo>
                  <a:cubicBezTo>
                    <a:pt x="9207" y="901"/>
                    <a:pt x="9407" y="701"/>
                    <a:pt x="9407" y="434"/>
                  </a:cubicBezTo>
                  <a:cubicBezTo>
                    <a:pt x="9407" y="201"/>
                    <a:pt x="9207" y="0"/>
                    <a:pt x="8940" y="0"/>
                  </a:cubicBezTo>
                  <a:close/>
                </a:path>
              </a:pathLst>
            </a:custGeom>
            <a:solidFill>
              <a:srgbClr val="003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 name="Google Shape;1032;p52"/>
            <p:cNvSpPr/>
            <p:nvPr/>
          </p:nvSpPr>
          <p:spPr>
            <a:xfrm flipH="1">
              <a:off x="872617" y="3914977"/>
              <a:ext cx="77719" cy="193974"/>
            </a:xfrm>
            <a:custGeom>
              <a:avLst/>
              <a:gdLst/>
              <a:ahLst/>
              <a:cxnLst/>
              <a:rect l="l" t="t" r="r" b="b"/>
              <a:pathLst>
                <a:path w="4304" h="10742" extrusionOk="0">
                  <a:moveTo>
                    <a:pt x="0" y="0"/>
                  </a:moveTo>
                  <a:lnTo>
                    <a:pt x="0" y="10741"/>
                  </a:lnTo>
                  <a:lnTo>
                    <a:pt x="4304" y="10741"/>
                  </a:lnTo>
                  <a:lnTo>
                    <a:pt x="43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 name="Google Shape;1033;p52"/>
            <p:cNvSpPr/>
            <p:nvPr/>
          </p:nvSpPr>
          <p:spPr>
            <a:xfrm flipH="1">
              <a:off x="1340035" y="3914977"/>
              <a:ext cx="77124" cy="193974"/>
            </a:xfrm>
            <a:custGeom>
              <a:avLst/>
              <a:gdLst/>
              <a:ahLst/>
              <a:cxnLst/>
              <a:rect l="l" t="t" r="r" b="b"/>
              <a:pathLst>
                <a:path w="4271" h="10742" extrusionOk="0">
                  <a:moveTo>
                    <a:pt x="1" y="0"/>
                  </a:moveTo>
                  <a:lnTo>
                    <a:pt x="1" y="10741"/>
                  </a:lnTo>
                  <a:lnTo>
                    <a:pt x="4270" y="10741"/>
                  </a:lnTo>
                  <a:lnTo>
                    <a:pt x="42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 name="Google Shape;1034;p52"/>
            <p:cNvSpPr/>
            <p:nvPr/>
          </p:nvSpPr>
          <p:spPr>
            <a:xfrm flipH="1">
              <a:off x="681677" y="3954125"/>
              <a:ext cx="139765" cy="1824"/>
            </a:xfrm>
            <a:custGeom>
              <a:avLst/>
              <a:gdLst/>
              <a:ahLst/>
              <a:cxnLst/>
              <a:rect l="l" t="t" r="r" b="b"/>
              <a:pathLst>
                <a:path w="7740" h="101" extrusionOk="0">
                  <a:moveTo>
                    <a:pt x="3870" y="0"/>
                  </a:moveTo>
                  <a:cubicBezTo>
                    <a:pt x="1735" y="0"/>
                    <a:pt x="1" y="34"/>
                    <a:pt x="1" y="67"/>
                  </a:cubicBezTo>
                  <a:cubicBezTo>
                    <a:pt x="1" y="67"/>
                    <a:pt x="1735" y="100"/>
                    <a:pt x="3870" y="100"/>
                  </a:cubicBezTo>
                  <a:cubicBezTo>
                    <a:pt x="6005" y="100"/>
                    <a:pt x="7740" y="67"/>
                    <a:pt x="7740" y="67"/>
                  </a:cubicBezTo>
                  <a:cubicBezTo>
                    <a:pt x="7740" y="0"/>
                    <a:pt x="6005" y="0"/>
                    <a:pt x="387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 name="Google Shape;1035;p52"/>
            <p:cNvSpPr/>
            <p:nvPr/>
          </p:nvSpPr>
          <p:spPr>
            <a:xfrm flipH="1">
              <a:off x="681677" y="3979424"/>
              <a:ext cx="139765" cy="1824"/>
            </a:xfrm>
            <a:custGeom>
              <a:avLst/>
              <a:gdLst/>
              <a:ahLst/>
              <a:cxnLst/>
              <a:rect l="l" t="t" r="r" b="b"/>
              <a:pathLst>
                <a:path w="7740" h="101" extrusionOk="0">
                  <a:moveTo>
                    <a:pt x="3870" y="0"/>
                  </a:moveTo>
                  <a:cubicBezTo>
                    <a:pt x="1735" y="0"/>
                    <a:pt x="1" y="34"/>
                    <a:pt x="1" y="67"/>
                  </a:cubicBezTo>
                  <a:cubicBezTo>
                    <a:pt x="1" y="100"/>
                    <a:pt x="1735" y="100"/>
                    <a:pt x="3870" y="100"/>
                  </a:cubicBezTo>
                  <a:cubicBezTo>
                    <a:pt x="6005" y="100"/>
                    <a:pt x="7740" y="100"/>
                    <a:pt x="7740" y="67"/>
                  </a:cubicBezTo>
                  <a:cubicBezTo>
                    <a:pt x="7740" y="34"/>
                    <a:pt x="6005" y="0"/>
                    <a:pt x="387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 name="Google Shape;1036;p52"/>
            <p:cNvSpPr/>
            <p:nvPr/>
          </p:nvSpPr>
          <p:spPr>
            <a:xfrm flipH="1">
              <a:off x="681677" y="4011350"/>
              <a:ext cx="139765" cy="1824"/>
            </a:xfrm>
            <a:custGeom>
              <a:avLst/>
              <a:gdLst/>
              <a:ahLst/>
              <a:cxnLst/>
              <a:rect l="l" t="t" r="r" b="b"/>
              <a:pathLst>
                <a:path w="7740" h="101" extrusionOk="0">
                  <a:moveTo>
                    <a:pt x="3870" y="0"/>
                  </a:moveTo>
                  <a:cubicBezTo>
                    <a:pt x="1735" y="0"/>
                    <a:pt x="1" y="34"/>
                    <a:pt x="1" y="34"/>
                  </a:cubicBezTo>
                  <a:cubicBezTo>
                    <a:pt x="1" y="67"/>
                    <a:pt x="1735" y="100"/>
                    <a:pt x="3870" y="100"/>
                  </a:cubicBezTo>
                  <a:cubicBezTo>
                    <a:pt x="6005" y="100"/>
                    <a:pt x="7740" y="67"/>
                    <a:pt x="7740" y="34"/>
                  </a:cubicBezTo>
                  <a:cubicBezTo>
                    <a:pt x="7740" y="34"/>
                    <a:pt x="6005" y="0"/>
                    <a:pt x="387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 name="Google Shape;1037;p52"/>
            <p:cNvSpPr/>
            <p:nvPr/>
          </p:nvSpPr>
          <p:spPr>
            <a:xfrm flipH="1">
              <a:off x="681677" y="4043275"/>
              <a:ext cx="139765" cy="1824"/>
            </a:xfrm>
            <a:custGeom>
              <a:avLst/>
              <a:gdLst/>
              <a:ahLst/>
              <a:cxnLst/>
              <a:rect l="l" t="t" r="r" b="b"/>
              <a:pathLst>
                <a:path w="7740" h="101" extrusionOk="0">
                  <a:moveTo>
                    <a:pt x="3870" y="0"/>
                  </a:moveTo>
                  <a:cubicBezTo>
                    <a:pt x="1735" y="0"/>
                    <a:pt x="1" y="0"/>
                    <a:pt x="1" y="33"/>
                  </a:cubicBezTo>
                  <a:cubicBezTo>
                    <a:pt x="1" y="67"/>
                    <a:pt x="1735" y="100"/>
                    <a:pt x="3870" y="100"/>
                  </a:cubicBezTo>
                  <a:cubicBezTo>
                    <a:pt x="6005" y="100"/>
                    <a:pt x="7740" y="67"/>
                    <a:pt x="7740" y="33"/>
                  </a:cubicBezTo>
                  <a:cubicBezTo>
                    <a:pt x="7740" y="0"/>
                    <a:pt x="6005" y="0"/>
                    <a:pt x="387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 name="Google Shape;1038;p52"/>
            <p:cNvSpPr/>
            <p:nvPr/>
          </p:nvSpPr>
          <p:spPr>
            <a:xfrm flipH="1">
              <a:off x="681677" y="4074587"/>
              <a:ext cx="139765" cy="1824"/>
            </a:xfrm>
            <a:custGeom>
              <a:avLst/>
              <a:gdLst/>
              <a:ahLst/>
              <a:cxnLst/>
              <a:rect l="l" t="t" r="r" b="b"/>
              <a:pathLst>
                <a:path w="7740" h="101" extrusionOk="0">
                  <a:moveTo>
                    <a:pt x="3870" y="1"/>
                  </a:moveTo>
                  <a:cubicBezTo>
                    <a:pt x="1735" y="1"/>
                    <a:pt x="1" y="34"/>
                    <a:pt x="1" y="67"/>
                  </a:cubicBezTo>
                  <a:cubicBezTo>
                    <a:pt x="1" y="67"/>
                    <a:pt x="1735" y="101"/>
                    <a:pt x="3870" y="101"/>
                  </a:cubicBezTo>
                  <a:cubicBezTo>
                    <a:pt x="6005" y="101"/>
                    <a:pt x="7740" y="67"/>
                    <a:pt x="7740" y="67"/>
                  </a:cubicBezTo>
                  <a:cubicBezTo>
                    <a:pt x="7740" y="67"/>
                    <a:pt x="6005" y="1"/>
                    <a:pt x="387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 name="Google Shape;1039;p52"/>
            <p:cNvSpPr/>
            <p:nvPr/>
          </p:nvSpPr>
          <p:spPr>
            <a:xfrm flipH="1">
              <a:off x="991887" y="3994484"/>
              <a:ext cx="293958" cy="34941"/>
            </a:xfrm>
            <a:custGeom>
              <a:avLst/>
              <a:gdLst/>
              <a:ahLst/>
              <a:cxnLst/>
              <a:rect l="l" t="t" r="r" b="b"/>
              <a:pathLst>
                <a:path w="16279" h="1935" extrusionOk="0">
                  <a:moveTo>
                    <a:pt x="1" y="0"/>
                  </a:moveTo>
                  <a:lnTo>
                    <a:pt x="1" y="1935"/>
                  </a:lnTo>
                  <a:lnTo>
                    <a:pt x="16279" y="1935"/>
                  </a:lnTo>
                  <a:lnTo>
                    <a:pt x="1627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 name="Google Shape;1040;p52"/>
            <p:cNvSpPr/>
            <p:nvPr/>
          </p:nvSpPr>
          <p:spPr>
            <a:xfrm flipH="1">
              <a:off x="683483" y="4112544"/>
              <a:ext cx="146392" cy="104824"/>
            </a:xfrm>
            <a:custGeom>
              <a:avLst/>
              <a:gdLst/>
              <a:ahLst/>
              <a:cxnLst/>
              <a:rect l="l" t="t" r="r" b="b"/>
              <a:pathLst>
                <a:path w="8107" h="5805" extrusionOk="0">
                  <a:moveTo>
                    <a:pt x="1" y="0"/>
                  </a:moveTo>
                  <a:lnTo>
                    <a:pt x="1" y="5804"/>
                  </a:lnTo>
                  <a:lnTo>
                    <a:pt x="8107" y="5804"/>
                  </a:lnTo>
                  <a:lnTo>
                    <a:pt x="810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 name="Google Shape;1041;p52"/>
            <p:cNvSpPr/>
            <p:nvPr/>
          </p:nvSpPr>
          <p:spPr>
            <a:xfrm flipH="1">
              <a:off x="828647" y="4108932"/>
              <a:ext cx="624645" cy="112643"/>
            </a:xfrm>
            <a:custGeom>
              <a:avLst/>
              <a:gdLst/>
              <a:ahLst/>
              <a:cxnLst/>
              <a:rect l="l" t="t" r="r" b="b"/>
              <a:pathLst>
                <a:path w="34592" h="6238" extrusionOk="0">
                  <a:moveTo>
                    <a:pt x="0" y="0"/>
                  </a:moveTo>
                  <a:lnTo>
                    <a:pt x="0" y="6238"/>
                  </a:lnTo>
                  <a:lnTo>
                    <a:pt x="34592" y="6238"/>
                  </a:lnTo>
                  <a:lnTo>
                    <a:pt x="34592"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 name="Google Shape;1042;p52"/>
            <p:cNvSpPr/>
            <p:nvPr/>
          </p:nvSpPr>
          <p:spPr>
            <a:xfrm flipH="1">
              <a:off x="670824" y="4108932"/>
              <a:ext cx="162048" cy="7837"/>
            </a:xfrm>
            <a:custGeom>
              <a:avLst/>
              <a:gdLst/>
              <a:ahLst/>
              <a:cxnLst/>
              <a:rect l="l" t="t" r="r" b="b"/>
              <a:pathLst>
                <a:path w="8974" h="434" extrusionOk="0">
                  <a:moveTo>
                    <a:pt x="0" y="0"/>
                  </a:moveTo>
                  <a:lnTo>
                    <a:pt x="0" y="434"/>
                  </a:lnTo>
                  <a:lnTo>
                    <a:pt x="8740" y="434"/>
                  </a:lnTo>
                  <a:cubicBezTo>
                    <a:pt x="8873" y="434"/>
                    <a:pt x="8973" y="334"/>
                    <a:pt x="8973" y="200"/>
                  </a:cubicBezTo>
                  <a:cubicBezTo>
                    <a:pt x="8973" y="100"/>
                    <a:pt x="8873" y="0"/>
                    <a:pt x="874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 name="Google Shape;1043;p52"/>
            <p:cNvSpPr/>
            <p:nvPr/>
          </p:nvSpPr>
          <p:spPr>
            <a:xfrm flipH="1">
              <a:off x="671438" y="4213738"/>
              <a:ext cx="161434" cy="7837"/>
            </a:xfrm>
            <a:custGeom>
              <a:avLst/>
              <a:gdLst/>
              <a:ahLst/>
              <a:cxnLst/>
              <a:rect l="l" t="t" r="r" b="b"/>
              <a:pathLst>
                <a:path w="8940" h="434" extrusionOk="0">
                  <a:moveTo>
                    <a:pt x="0" y="0"/>
                  </a:moveTo>
                  <a:lnTo>
                    <a:pt x="0" y="34"/>
                  </a:lnTo>
                  <a:lnTo>
                    <a:pt x="0" y="434"/>
                  </a:lnTo>
                  <a:lnTo>
                    <a:pt x="8773" y="434"/>
                  </a:lnTo>
                  <a:cubicBezTo>
                    <a:pt x="8873" y="434"/>
                    <a:pt x="8940" y="367"/>
                    <a:pt x="8940" y="267"/>
                  </a:cubicBezTo>
                  <a:lnTo>
                    <a:pt x="8940" y="167"/>
                  </a:lnTo>
                  <a:cubicBezTo>
                    <a:pt x="8940" y="67"/>
                    <a:pt x="8873" y="0"/>
                    <a:pt x="877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 name="Google Shape;1044;p52"/>
            <p:cNvSpPr/>
            <p:nvPr/>
          </p:nvSpPr>
          <p:spPr>
            <a:xfrm flipH="1">
              <a:off x="683483" y="4131811"/>
              <a:ext cx="145182" cy="1824"/>
            </a:xfrm>
            <a:custGeom>
              <a:avLst/>
              <a:gdLst/>
              <a:ahLst/>
              <a:cxnLst/>
              <a:rect l="l" t="t" r="r" b="b"/>
              <a:pathLst>
                <a:path w="8040" h="101" extrusionOk="0">
                  <a:moveTo>
                    <a:pt x="4037" y="1"/>
                  </a:moveTo>
                  <a:cubicBezTo>
                    <a:pt x="1802" y="1"/>
                    <a:pt x="1" y="1"/>
                    <a:pt x="1" y="34"/>
                  </a:cubicBezTo>
                  <a:cubicBezTo>
                    <a:pt x="1" y="101"/>
                    <a:pt x="1802" y="101"/>
                    <a:pt x="4037" y="101"/>
                  </a:cubicBezTo>
                  <a:cubicBezTo>
                    <a:pt x="6238" y="101"/>
                    <a:pt x="8040" y="67"/>
                    <a:pt x="8040" y="34"/>
                  </a:cubicBezTo>
                  <a:cubicBezTo>
                    <a:pt x="8040" y="34"/>
                    <a:pt x="6238" y="1"/>
                    <a:pt x="403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 name="Google Shape;1045;p52"/>
            <p:cNvSpPr/>
            <p:nvPr/>
          </p:nvSpPr>
          <p:spPr>
            <a:xfrm flipH="1">
              <a:off x="683483" y="4151692"/>
              <a:ext cx="145182" cy="1824"/>
            </a:xfrm>
            <a:custGeom>
              <a:avLst/>
              <a:gdLst/>
              <a:ahLst/>
              <a:cxnLst/>
              <a:rect l="l" t="t" r="r" b="b"/>
              <a:pathLst>
                <a:path w="8040" h="101" extrusionOk="0">
                  <a:moveTo>
                    <a:pt x="4037" y="0"/>
                  </a:moveTo>
                  <a:cubicBezTo>
                    <a:pt x="1802" y="0"/>
                    <a:pt x="1" y="0"/>
                    <a:pt x="1" y="34"/>
                  </a:cubicBezTo>
                  <a:cubicBezTo>
                    <a:pt x="1" y="101"/>
                    <a:pt x="1802" y="101"/>
                    <a:pt x="4037" y="101"/>
                  </a:cubicBezTo>
                  <a:cubicBezTo>
                    <a:pt x="6238" y="101"/>
                    <a:pt x="8040" y="67"/>
                    <a:pt x="8040" y="34"/>
                  </a:cubicBezTo>
                  <a:cubicBezTo>
                    <a:pt x="8040" y="34"/>
                    <a:pt x="6238" y="0"/>
                    <a:pt x="403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 name="Google Shape;1046;p52"/>
            <p:cNvSpPr/>
            <p:nvPr/>
          </p:nvSpPr>
          <p:spPr>
            <a:xfrm flipH="1">
              <a:off x="683483" y="4171574"/>
              <a:ext cx="145182" cy="1824"/>
            </a:xfrm>
            <a:custGeom>
              <a:avLst/>
              <a:gdLst/>
              <a:ahLst/>
              <a:cxnLst/>
              <a:rect l="l" t="t" r="r" b="b"/>
              <a:pathLst>
                <a:path w="8040" h="101" extrusionOk="0">
                  <a:moveTo>
                    <a:pt x="4037" y="0"/>
                  </a:moveTo>
                  <a:cubicBezTo>
                    <a:pt x="1802" y="0"/>
                    <a:pt x="1" y="34"/>
                    <a:pt x="1" y="34"/>
                  </a:cubicBezTo>
                  <a:cubicBezTo>
                    <a:pt x="1" y="67"/>
                    <a:pt x="1802" y="100"/>
                    <a:pt x="4037" y="100"/>
                  </a:cubicBezTo>
                  <a:cubicBezTo>
                    <a:pt x="6238" y="100"/>
                    <a:pt x="8040" y="67"/>
                    <a:pt x="8040" y="34"/>
                  </a:cubicBezTo>
                  <a:cubicBezTo>
                    <a:pt x="8040" y="34"/>
                    <a:pt x="6238" y="0"/>
                    <a:pt x="403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 name="Google Shape;1047;p52"/>
            <p:cNvSpPr/>
            <p:nvPr/>
          </p:nvSpPr>
          <p:spPr>
            <a:xfrm flipH="1">
              <a:off x="683483" y="4191455"/>
              <a:ext cx="145182" cy="1824"/>
            </a:xfrm>
            <a:custGeom>
              <a:avLst/>
              <a:gdLst/>
              <a:ahLst/>
              <a:cxnLst/>
              <a:rect l="l" t="t" r="r" b="b"/>
              <a:pathLst>
                <a:path w="8040" h="101" extrusionOk="0">
                  <a:moveTo>
                    <a:pt x="4037" y="0"/>
                  </a:moveTo>
                  <a:cubicBezTo>
                    <a:pt x="1802" y="0"/>
                    <a:pt x="1" y="0"/>
                    <a:pt x="1" y="33"/>
                  </a:cubicBezTo>
                  <a:cubicBezTo>
                    <a:pt x="1" y="67"/>
                    <a:pt x="1802" y="100"/>
                    <a:pt x="4037" y="100"/>
                  </a:cubicBezTo>
                  <a:cubicBezTo>
                    <a:pt x="6238" y="100"/>
                    <a:pt x="8040" y="67"/>
                    <a:pt x="8040" y="33"/>
                  </a:cubicBezTo>
                  <a:cubicBezTo>
                    <a:pt x="8040" y="0"/>
                    <a:pt x="6238" y="0"/>
                    <a:pt x="403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 name="Google Shape;1048;p52"/>
            <p:cNvSpPr/>
            <p:nvPr/>
          </p:nvSpPr>
          <p:spPr>
            <a:xfrm flipH="1">
              <a:off x="661200" y="4231200"/>
              <a:ext cx="149390" cy="284333"/>
            </a:xfrm>
            <a:custGeom>
              <a:avLst/>
              <a:gdLst/>
              <a:ahLst/>
              <a:cxnLst/>
              <a:rect l="l" t="t" r="r" b="b"/>
              <a:pathLst>
                <a:path w="8273" h="15746" extrusionOk="0">
                  <a:moveTo>
                    <a:pt x="0" y="1"/>
                  </a:moveTo>
                  <a:lnTo>
                    <a:pt x="0" y="15745"/>
                  </a:lnTo>
                  <a:lnTo>
                    <a:pt x="8273" y="15745"/>
                  </a:lnTo>
                  <a:lnTo>
                    <a:pt x="827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 name="Google Shape;1049;p52"/>
            <p:cNvSpPr/>
            <p:nvPr/>
          </p:nvSpPr>
          <p:spPr>
            <a:xfrm flipH="1">
              <a:off x="811185" y="4221557"/>
              <a:ext cx="703556" cy="307826"/>
            </a:xfrm>
            <a:custGeom>
              <a:avLst/>
              <a:gdLst/>
              <a:ahLst/>
              <a:cxnLst/>
              <a:rect l="l" t="t" r="r" b="b"/>
              <a:pathLst>
                <a:path w="38962" h="17047" extrusionOk="0">
                  <a:moveTo>
                    <a:pt x="1" y="1"/>
                  </a:moveTo>
                  <a:lnTo>
                    <a:pt x="1" y="17046"/>
                  </a:lnTo>
                  <a:lnTo>
                    <a:pt x="38962" y="17046"/>
                  </a:lnTo>
                  <a:lnTo>
                    <a:pt x="38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 name="Google Shape;1050;p52"/>
            <p:cNvSpPr/>
            <p:nvPr/>
          </p:nvSpPr>
          <p:spPr>
            <a:xfrm flipH="1">
              <a:off x="639513" y="4221557"/>
              <a:ext cx="190362" cy="19899"/>
            </a:xfrm>
            <a:custGeom>
              <a:avLst/>
              <a:gdLst/>
              <a:ahLst/>
              <a:cxnLst/>
              <a:rect l="l" t="t" r="r" b="b"/>
              <a:pathLst>
                <a:path w="10542" h="1102" extrusionOk="0">
                  <a:moveTo>
                    <a:pt x="1" y="1"/>
                  </a:moveTo>
                  <a:lnTo>
                    <a:pt x="1" y="1102"/>
                  </a:lnTo>
                  <a:lnTo>
                    <a:pt x="10108" y="1102"/>
                  </a:lnTo>
                  <a:cubicBezTo>
                    <a:pt x="10342" y="1102"/>
                    <a:pt x="10542" y="902"/>
                    <a:pt x="10542" y="635"/>
                  </a:cubicBezTo>
                  <a:lnTo>
                    <a:pt x="10542" y="435"/>
                  </a:lnTo>
                  <a:cubicBezTo>
                    <a:pt x="10542" y="201"/>
                    <a:pt x="10342" y="1"/>
                    <a:pt x="10108" y="1"/>
                  </a:cubicBezTo>
                  <a:close/>
                </a:path>
              </a:pathLst>
            </a:custGeom>
            <a:solidFill>
              <a:srgbClr val="003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 name="Google Shape;1051;p52"/>
            <p:cNvSpPr/>
            <p:nvPr/>
          </p:nvSpPr>
          <p:spPr>
            <a:xfrm flipH="1">
              <a:off x="661200" y="4268543"/>
              <a:ext cx="150004" cy="1824"/>
            </a:xfrm>
            <a:custGeom>
              <a:avLst/>
              <a:gdLst/>
              <a:ahLst/>
              <a:cxnLst/>
              <a:rect l="l" t="t" r="r" b="b"/>
              <a:pathLst>
                <a:path w="8307" h="101" extrusionOk="0">
                  <a:moveTo>
                    <a:pt x="4137" y="1"/>
                  </a:moveTo>
                  <a:cubicBezTo>
                    <a:pt x="1869" y="1"/>
                    <a:pt x="1" y="34"/>
                    <a:pt x="1" y="67"/>
                  </a:cubicBezTo>
                  <a:cubicBezTo>
                    <a:pt x="1" y="67"/>
                    <a:pt x="1836" y="101"/>
                    <a:pt x="4137" y="101"/>
                  </a:cubicBezTo>
                  <a:cubicBezTo>
                    <a:pt x="6472" y="101"/>
                    <a:pt x="8307" y="67"/>
                    <a:pt x="8307" y="67"/>
                  </a:cubicBezTo>
                  <a:cubicBezTo>
                    <a:pt x="8307" y="34"/>
                    <a:pt x="6439" y="1"/>
                    <a:pt x="413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 name="Google Shape;1052;p52"/>
            <p:cNvSpPr/>
            <p:nvPr/>
          </p:nvSpPr>
          <p:spPr>
            <a:xfrm flipH="1">
              <a:off x="661200" y="4304694"/>
              <a:ext cx="150004" cy="1824"/>
            </a:xfrm>
            <a:custGeom>
              <a:avLst/>
              <a:gdLst/>
              <a:ahLst/>
              <a:cxnLst/>
              <a:rect l="l" t="t" r="r" b="b"/>
              <a:pathLst>
                <a:path w="8307" h="101" extrusionOk="0">
                  <a:moveTo>
                    <a:pt x="4137" y="0"/>
                  </a:moveTo>
                  <a:cubicBezTo>
                    <a:pt x="1869" y="0"/>
                    <a:pt x="1" y="0"/>
                    <a:pt x="1" y="67"/>
                  </a:cubicBezTo>
                  <a:cubicBezTo>
                    <a:pt x="1" y="100"/>
                    <a:pt x="1836" y="100"/>
                    <a:pt x="4137" y="100"/>
                  </a:cubicBezTo>
                  <a:cubicBezTo>
                    <a:pt x="6472" y="100"/>
                    <a:pt x="8307" y="100"/>
                    <a:pt x="8307" y="67"/>
                  </a:cubicBezTo>
                  <a:cubicBezTo>
                    <a:pt x="8307" y="34"/>
                    <a:pt x="6439" y="0"/>
                    <a:pt x="413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 name="Google Shape;1053;p52"/>
            <p:cNvSpPr/>
            <p:nvPr/>
          </p:nvSpPr>
          <p:spPr>
            <a:xfrm flipH="1">
              <a:off x="661200" y="4341423"/>
              <a:ext cx="150004" cy="1842"/>
            </a:xfrm>
            <a:custGeom>
              <a:avLst/>
              <a:gdLst/>
              <a:ahLst/>
              <a:cxnLst/>
              <a:rect l="l" t="t" r="r" b="b"/>
              <a:pathLst>
                <a:path w="8307" h="102" extrusionOk="0">
                  <a:moveTo>
                    <a:pt x="4137" y="1"/>
                  </a:moveTo>
                  <a:cubicBezTo>
                    <a:pt x="1869" y="1"/>
                    <a:pt x="1" y="34"/>
                    <a:pt x="1" y="34"/>
                  </a:cubicBezTo>
                  <a:cubicBezTo>
                    <a:pt x="1" y="68"/>
                    <a:pt x="1836" y="101"/>
                    <a:pt x="4137" y="101"/>
                  </a:cubicBezTo>
                  <a:cubicBezTo>
                    <a:pt x="6472" y="101"/>
                    <a:pt x="8307" y="68"/>
                    <a:pt x="8307" y="34"/>
                  </a:cubicBezTo>
                  <a:cubicBezTo>
                    <a:pt x="8307" y="34"/>
                    <a:pt x="6439" y="1"/>
                    <a:pt x="413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 name="Google Shape;1054;p52"/>
            <p:cNvSpPr/>
            <p:nvPr/>
          </p:nvSpPr>
          <p:spPr>
            <a:xfrm flipH="1">
              <a:off x="1340035" y="4221557"/>
              <a:ext cx="174706" cy="307826"/>
            </a:xfrm>
            <a:custGeom>
              <a:avLst/>
              <a:gdLst/>
              <a:ahLst/>
              <a:cxnLst/>
              <a:rect l="l" t="t" r="r" b="b"/>
              <a:pathLst>
                <a:path w="9675" h="17047" extrusionOk="0">
                  <a:moveTo>
                    <a:pt x="1" y="1"/>
                  </a:moveTo>
                  <a:lnTo>
                    <a:pt x="1" y="17046"/>
                  </a:lnTo>
                  <a:lnTo>
                    <a:pt x="4304" y="17046"/>
                  </a:lnTo>
                  <a:lnTo>
                    <a:pt x="967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 name="Google Shape;1055;p52"/>
            <p:cNvSpPr/>
            <p:nvPr/>
          </p:nvSpPr>
          <p:spPr>
            <a:xfrm flipH="1">
              <a:off x="1725545" y="2742792"/>
              <a:ext cx="860765" cy="587320"/>
            </a:xfrm>
            <a:custGeom>
              <a:avLst/>
              <a:gdLst/>
              <a:ahLst/>
              <a:cxnLst/>
              <a:rect l="l" t="t" r="r" b="b"/>
              <a:pathLst>
                <a:path w="47668" h="32525" extrusionOk="0">
                  <a:moveTo>
                    <a:pt x="27987" y="1"/>
                  </a:moveTo>
                  <a:lnTo>
                    <a:pt x="9741" y="3603"/>
                  </a:lnTo>
                  <a:lnTo>
                    <a:pt x="2102" y="6839"/>
                  </a:lnTo>
                  <a:lnTo>
                    <a:pt x="0" y="13944"/>
                  </a:lnTo>
                  <a:lnTo>
                    <a:pt x="9340" y="32524"/>
                  </a:lnTo>
                  <a:lnTo>
                    <a:pt x="21649" y="31824"/>
                  </a:lnTo>
                  <a:lnTo>
                    <a:pt x="47668" y="3870"/>
                  </a:lnTo>
                  <a:lnTo>
                    <a:pt x="27987"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2"/>
            <p:cNvSpPr/>
            <p:nvPr/>
          </p:nvSpPr>
          <p:spPr>
            <a:xfrm flipH="1">
              <a:off x="1351484" y="2777733"/>
              <a:ext cx="1510095" cy="1295066"/>
            </a:xfrm>
            <a:custGeom>
              <a:avLst/>
              <a:gdLst/>
              <a:ahLst/>
              <a:cxnLst/>
              <a:rect l="l" t="t" r="r" b="b"/>
              <a:pathLst>
                <a:path w="83627" h="71719" extrusionOk="0">
                  <a:moveTo>
                    <a:pt x="53839" y="1"/>
                  </a:moveTo>
                  <a:cubicBezTo>
                    <a:pt x="53839" y="1"/>
                    <a:pt x="42500" y="25610"/>
                    <a:pt x="31503" y="25610"/>
                  </a:cubicBezTo>
                  <a:cubicBezTo>
                    <a:pt x="31309" y="25610"/>
                    <a:pt x="31116" y="25602"/>
                    <a:pt x="30922" y="25586"/>
                  </a:cubicBezTo>
                  <a:cubicBezTo>
                    <a:pt x="19748" y="24685"/>
                    <a:pt x="18513" y="4370"/>
                    <a:pt x="18513" y="4370"/>
                  </a:cubicBezTo>
                  <a:lnTo>
                    <a:pt x="13610" y="6339"/>
                  </a:lnTo>
                  <a:cubicBezTo>
                    <a:pt x="11842" y="7039"/>
                    <a:pt x="10474" y="8473"/>
                    <a:pt x="9841" y="10275"/>
                  </a:cubicBezTo>
                  <a:lnTo>
                    <a:pt x="0" y="38962"/>
                  </a:lnTo>
                  <a:lnTo>
                    <a:pt x="16746" y="42965"/>
                  </a:lnTo>
                  <a:cubicBezTo>
                    <a:pt x="19681" y="53906"/>
                    <a:pt x="23851" y="63446"/>
                    <a:pt x="29054" y="71719"/>
                  </a:cubicBezTo>
                  <a:lnTo>
                    <a:pt x="29588" y="68983"/>
                  </a:lnTo>
                  <a:lnTo>
                    <a:pt x="64413" y="68450"/>
                  </a:lnTo>
                  <a:lnTo>
                    <a:pt x="74487" y="64547"/>
                  </a:lnTo>
                  <a:lnTo>
                    <a:pt x="62345" y="36927"/>
                  </a:lnTo>
                  <a:lnTo>
                    <a:pt x="83627" y="26219"/>
                  </a:lnTo>
                  <a:cubicBezTo>
                    <a:pt x="83627" y="26219"/>
                    <a:pt x="71218" y="6272"/>
                    <a:pt x="67849" y="3870"/>
                  </a:cubicBezTo>
                  <a:cubicBezTo>
                    <a:pt x="64513" y="1502"/>
                    <a:pt x="53839" y="1"/>
                    <a:pt x="53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2"/>
            <p:cNvSpPr/>
            <p:nvPr/>
          </p:nvSpPr>
          <p:spPr>
            <a:xfrm flipH="1">
              <a:off x="2513412" y="3277691"/>
              <a:ext cx="98793" cy="418049"/>
            </a:xfrm>
            <a:custGeom>
              <a:avLst/>
              <a:gdLst/>
              <a:ahLst/>
              <a:cxnLst/>
              <a:rect l="l" t="t" r="r" b="b"/>
              <a:pathLst>
                <a:path w="5471" h="23151" extrusionOk="0">
                  <a:moveTo>
                    <a:pt x="33" y="0"/>
                  </a:moveTo>
                  <a:cubicBezTo>
                    <a:pt x="0" y="100"/>
                    <a:pt x="0" y="167"/>
                    <a:pt x="33" y="234"/>
                  </a:cubicBezTo>
                  <a:cubicBezTo>
                    <a:pt x="33" y="167"/>
                    <a:pt x="33" y="67"/>
                    <a:pt x="33" y="0"/>
                  </a:cubicBezTo>
                  <a:close/>
                  <a:moveTo>
                    <a:pt x="33" y="234"/>
                  </a:moveTo>
                  <a:lnTo>
                    <a:pt x="33" y="934"/>
                  </a:lnTo>
                  <a:cubicBezTo>
                    <a:pt x="33" y="1234"/>
                    <a:pt x="33" y="1635"/>
                    <a:pt x="67" y="2068"/>
                  </a:cubicBezTo>
                  <a:cubicBezTo>
                    <a:pt x="67" y="2502"/>
                    <a:pt x="100" y="2969"/>
                    <a:pt x="167" y="3503"/>
                  </a:cubicBezTo>
                  <a:cubicBezTo>
                    <a:pt x="234" y="4570"/>
                    <a:pt x="400" y="5871"/>
                    <a:pt x="701" y="7272"/>
                  </a:cubicBezTo>
                  <a:cubicBezTo>
                    <a:pt x="967" y="8673"/>
                    <a:pt x="1334" y="10207"/>
                    <a:pt x="1768" y="11809"/>
                  </a:cubicBezTo>
                  <a:cubicBezTo>
                    <a:pt x="2635" y="14978"/>
                    <a:pt x="3603" y="17813"/>
                    <a:pt x="4303" y="19848"/>
                  </a:cubicBezTo>
                  <a:cubicBezTo>
                    <a:pt x="4670" y="20848"/>
                    <a:pt x="4937" y="21682"/>
                    <a:pt x="5137" y="22283"/>
                  </a:cubicBezTo>
                  <a:cubicBezTo>
                    <a:pt x="5237" y="22550"/>
                    <a:pt x="5337" y="22750"/>
                    <a:pt x="5371" y="22950"/>
                  </a:cubicBezTo>
                  <a:cubicBezTo>
                    <a:pt x="5404" y="23017"/>
                    <a:pt x="5437" y="23083"/>
                    <a:pt x="5471" y="23150"/>
                  </a:cubicBezTo>
                  <a:cubicBezTo>
                    <a:pt x="5471" y="23083"/>
                    <a:pt x="5437" y="23017"/>
                    <a:pt x="5404" y="22917"/>
                  </a:cubicBezTo>
                  <a:cubicBezTo>
                    <a:pt x="5371" y="22750"/>
                    <a:pt x="5304" y="22550"/>
                    <a:pt x="5204" y="22249"/>
                  </a:cubicBezTo>
                  <a:cubicBezTo>
                    <a:pt x="5037" y="21682"/>
                    <a:pt x="4770" y="20848"/>
                    <a:pt x="4437" y="19814"/>
                  </a:cubicBezTo>
                  <a:cubicBezTo>
                    <a:pt x="3769" y="17780"/>
                    <a:pt x="2802" y="14944"/>
                    <a:pt x="1935" y="11775"/>
                  </a:cubicBezTo>
                  <a:cubicBezTo>
                    <a:pt x="1501" y="10174"/>
                    <a:pt x="1134" y="8640"/>
                    <a:pt x="867" y="7239"/>
                  </a:cubicBezTo>
                  <a:cubicBezTo>
                    <a:pt x="601" y="5838"/>
                    <a:pt x="400" y="4570"/>
                    <a:pt x="300" y="3503"/>
                  </a:cubicBezTo>
                  <a:cubicBezTo>
                    <a:pt x="234" y="2969"/>
                    <a:pt x="200" y="2469"/>
                    <a:pt x="167" y="2035"/>
                  </a:cubicBezTo>
                  <a:cubicBezTo>
                    <a:pt x="100" y="1601"/>
                    <a:pt x="134" y="1234"/>
                    <a:pt x="100" y="934"/>
                  </a:cubicBezTo>
                  <a:cubicBezTo>
                    <a:pt x="33" y="667"/>
                    <a:pt x="33" y="434"/>
                    <a:pt x="33" y="234"/>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 name="Google Shape;1058;p52"/>
            <p:cNvSpPr/>
            <p:nvPr/>
          </p:nvSpPr>
          <p:spPr>
            <a:xfrm flipH="1">
              <a:off x="1879738" y="3525242"/>
              <a:ext cx="337928" cy="115731"/>
            </a:xfrm>
            <a:custGeom>
              <a:avLst/>
              <a:gdLst/>
              <a:ahLst/>
              <a:cxnLst/>
              <a:rect l="l" t="t" r="r" b="b"/>
              <a:pathLst>
                <a:path w="18714" h="6409" extrusionOk="0">
                  <a:moveTo>
                    <a:pt x="0" y="1"/>
                  </a:moveTo>
                  <a:cubicBezTo>
                    <a:pt x="33" y="68"/>
                    <a:pt x="67" y="134"/>
                    <a:pt x="100" y="201"/>
                  </a:cubicBezTo>
                  <a:cubicBezTo>
                    <a:pt x="200" y="301"/>
                    <a:pt x="300" y="468"/>
                    <a:pt x="467" y="701"/>
                  </a:cubicBezTo>
                  <a:cubicBezTo>
                    <a:pt x="934" y="1302"/>
                    <a:pt x="1434" y="1836"/>
                    <a:pt x="1968" y="2369"/>
                  </a:cubicBezTo>
                  <a:cubicBezTo>
                    <a:pt x="4750" y="5001"/>
                    <a:pt x="8397" y="6408"/>
                    <a:pt x="12119" y="6408"/>
                  </a:cubicBezTo>
                  <a:cubicBezTo>
                    <a:pt x="13351" y="6408"/>
                    <a:pt x="14592" y="6254"/>
                    <a:pt x="15811" y="5939"/>
                  </a:cubicBezTo>
                  <a:cubicBezTo>
                    <a:pt x="16545" y="5772"/>
                    <a:pt x="17279" y="5538"/>
                    <a:pt x="17946" y="5238"/>
                  </a:cubicBezTo>
                  <a:cubicBezTo>
                    <a:pt x="18213" y="5138"/>
                    <a:pt x="18380" y="5038"/>
                    <a:pt x="18513" y="4971"/>
                  </a:cubicBezTo>
                  <a:cubicBezTo>
                    <a:pt x="18580" y="4938"/>
                    <a:pt x="18647" y="4904"/>
                    <a:pt x="18713" y="4871"/>
                  </a:cubicBezTo>
                  <a:lnTo>
                    <a:pt x="18713" y="4871"/>
                  </a:lnTo>
                  <a:cubicBezTo>
                    <a:pt x="18447" y="4938"/>
                    <a:pt x="18180" y="5038"/>
                    <a:pt x="17913" y="5138"/>
                  </a:cubicBezTo>
                  <a:cubicBezTo>
                    <a:pt x="17246" y="5405"/>
                    <a:pt x="16512" y="5638"/>
                    <a:pt x="15778" y="5805"/>
                  </a:cubicBezTo>
                  <a:cubicBezTo>
                    <a:pt x="14618" y="6083"/>
                    <a:pt x="13442" y="6219"/>
                    <a:pt x="12275" y="6219"/>
                  </a:cubicBezTo>
                  <a:cubicBezTo>
                    <a:pt x="8543" y="6219"/>
                    <a:pt x="4897" y="4828"/>
                    <a:pt x="2102" y="2236"/>
                  </a:cubicBezTo>
                  <a:cubicBezTo>
                    <a:pt x="1534" y="1736"/>
                    <a:pt x="1001" y="1202"/>
                    <a:pt x="534" y="635"/>
                  </a:cubicBezTo>
                  <a:cubicBezTo>
                    <a:pt x="200" y="235"/>
                    <a:pt x="0"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 name="Google Shape;1059;p52"/>
            <p:cNvSpPr/>
            <p:nvPr/>
          </p:nvSpPr>
          <p:spPr>
            <a:xfrm flipH="1">
              <a:off x="1687588" y="2854243"/>
              <a:ext cx="125915" cy="192150"/>
            </a:xfrm>
            <a:custGeom>
              <a:avLst/>
              <a:gdLst/>
              <a:ahLst/>
              <a:cxnLst/>
              <a:rect l="l" t="t" r="r" b="b"/>
              <a:pathLst>
                <a:path w="6973" h="10641" extrusionOk="0">
                  <a:moveTo>
                    <a:pt x="6939" y="0"/>
                  </a:moveTo>
                  <a:cubicBezTo>
                    <a:pt x="6806" y="67"/>
                    <a:pt x="6639" y="167"/>
                    <a:pt x="6539" y="300"/>
                  </a:cubicBezTo>
                  <a:cubicBezTo>
                    <a:pt x="6172" y="567"/>
                    <a:pt x="5805" y="867"/>
                    <a:pt x="5471" y="1201"/>
                  </a:cubicBezTo>
                  <a:cubicBezTo>
                    <a:pt x="4370" y="2268"/>
                    <a:pt x="3403" y="3436"/>
                    <a:pt x="2569" y="4737"/>
                  </a:cubicBezTo>
                  <a:cubicBezTo>
                    <a:pt x="1735" y="6004"/>
                    <a:pt x="1068" y="7372"/>
                    <a:pt x="534" y="8806"/>
                  </a:cubicBezTo>
                  <a:cubicBezTo>
                    <a:pt x="334" y="9373"/>
                    <a:pt x="201" y="9840"/>
                    <a:pt x="101" y="10141"/>
                  </a:cubicBezTo>
                  <a:cubicBezTo>
                    <a:pt x="67" y="10307"/>
                    <a:pt x="34" y="10474"/>
                    <a:pt x="1" y="10641"/>
                  </a:cubicBezTo>
                  <a:cubicBezTo>
                    <a:pt x="34" y="10641"/>
                    <a:pt x="234" y="9974"/>
                    <a:pt x="701" y="8873"/>
                  </a:cubicBezTo>
                  <a:cubicBezTo>
                    <a:pt x="1802" y="6038"/>
                    <a:pt x="3470" y="3469"/>
                    <a:pt x="5605" y="1301"/>
                  </a:cubicBezTo>
                  <a:cubicBezTo>
                    <a:pt x="6405" y="467"/>
                    <a:pt x="6972" y="0"/>
                    <a:pt x="69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 name="Google Shape;1060;p52"/>
            <p:cNvSpPr/>
            <p:nvPr/>
          </p:nvSpPr>
          <p:spPr>
            <a:xfrm flipH="1">
              <a:off x="1791202" y="3148183"/>
              <a:ext cx="37957" cy="299989"/>
            </a:xfrm>
            <a:custGeom>
              <a:avLst/>
              <a:gdLst/>
              <a:ahLst/>
              <a:cxnLst/>
              <a:rect l="l" t="t" r="r" b="b"/>
              <a:pathLst>
                <a:path w="2102" h="16613" extrusionOk="0">
                  <a:moveTo>
                    <a:pt x="67" y="0"/>
                  </a:moveTo>
                  <a:lnTo>
                    <a:pt x="67" y="0"/>
                  </a:lnTo>
                  <a:cubicBezTo>
                    <a:pt x="0" y="34"/>
                    <a:pt x="401" y="3736"/>
                    <a:pt x="934" y="8340"/>
                  </a:cubicBezTo>
                  <a:cubicBezTo>
                    <a:pt x="1468" y="12910"/>
                    <a:pt x="1968" y="16612"/>
                    <a:pt x="2035" y="16612"/>
                  </a:cubicBezTo>
                  <a:cubicBezTo>
                    <a:pt x="2102" y="16612"/>
                    <a:pt x="1702" y="12876"/>
                    <a:pt x="1135" y="8306"/>
                  </a:cubicBezTo>
                  <a:cubicBezTo>
                    <a:pt x="601" y="3703"/>
                    <a:pt x="100" y="0"/>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 name="Google Shape;1061;p52"/>
            <p:cNvSpPr/>
            <p:nvPr/>
          </p:nvSpPr>
          <p:spPr>
            <a:xfrm flipH="1">
              <a:off x="1846007" y="3539110"/>
              <a:ext cx="367452" cy="172467"/>
            </a:xfrm>
            <a:custGeom>
              <a:avLst/>
              <a:gdLst/>
              <a:ahLst/>
              <a:cxnLst/>
              <a:rect l="l" t="t" r="r" b="b"/>
              <a:pathLst>
                <a:path w="20349" h="9551" extrusionOk="0">
                  <a:moveTo>
                    <a:pt x="1" y="0"/>
                  </a:moveTo>
                  <a:lnTo>
                    <a:pt x="1" y="0"/>
                  </a:lnTo>
                  <a:cubicBezTo>
                    <a:pt x="1768" y="2635"/>
                    <a:pt x="3636" y="5271"/>
                    <a:pt x="6138" y="7172"/>
                  </a:cubicBezTo>
                  <a:cubicBezTo>
                    <a:pt x="8035" y="8594"/>
                    <a:pt x="10398" y="9550"/>
                    <a:pt x="12726" y="9550"/>
                  </a:cubicBezTo>
                  <a:cubicBezTo>
                    <a:pt x="13509" y="9550"/>
                    <a:pt x="14289" y="9442"/>
                    <a:pt x="15045" y="9207"/>
                  </a:cubicBezTo>
                  <a:cubicBezTo>
                    <a:pt x="16012" y="8907"/>
                    <a:pt x="16913" y="8440"/>
                    <a:pt x="17747" y="7872"/>
                  </a:cubicBezTo>
                  <a:cubicBezTo>
                    <a:pt x="18947" y="7072"/>
                    <a:pt x="20115" y="5971"/>
                    <a:pt x="20282" y="4537"/>
                  </a:cubicBezTo>
                  <a:cubicBezTo>
                    <a:pt x="20348" y="4203"/>
                    <a:pt x="20248" y="3870"/>
                    <a:pt x="19981" y="3669"/>
                  </a:cubicBezTo>
                  <a:cubicBezTo>
                    <a:pt x="19871" y="3614"/>
                    <a:pt x="19761" y="3590"/>
                    <a:pt x="19651" y="3590"/>
                  </a:cubicBezTo>
                  <a:cubicBezTo>
                    <a:pt x="19561" y="3590"/>
                    <a:pt x="19471" y="3606"/>
                    <a:pt x="19381" y="3636"/>
                  </a:cubicBezTo>
                  <a:cubicBezTo>
                    <a:pt x="17246" y="4036"/>
                    <a:pt x="15378" y="5537"/>
                    <a:pt x="13243" y="5704"/>
                  </a:cubicBezTo>
                  <a:cubicBezTo>
                    <a:pt x="12109" y="5704"/>
                    <a:pt x="11008" y="5571"/>
                    <a:pt x="9941" y="5237"/>
                  </a:cubicBezTo>
                  <a:cubicBezTo>
                    <a:pt x="6205" y="4270"/>
                    <a:pt x="2569" y="2902"/>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 name="Google Shape;1062;p52"/>
            <p:cNvSpPr/>
            <p:nvPr/>
          </p:nvSpPr>
          <p:spPr>
            <a:xfrm flipH="1">
              <a:off x="1688798" y="3442719"/>
              <a:ext cx="91570" cy="305425"/>
            </a:xfrm>
            <a:custGeom>
              <a:avLst/>
              <a:gdLst/>
              <a:ahLst/>
              <a:cxnLst/>
              <a:rect l="l" t="t" r="r" b="b"/>
              <a:pathLst>
                <a:path w="5071" h="16914" extrusionOk="0">
                  <a:moveTo>
                    <a:pt x="5070" y="14077"/>
                  </a:moveTo>
                  <a:cubicBezTo>
                    <a:pt x="5071" y="14077"/>
                    <a:pt x="5071" y="14077"/>
                    <a:pt x="5071" y="14078"/>
                  </a:cubicBezTo>
                  <a:cubicBezTo>
                    <a:pt x="5071" y="14077"/>
                    <a:pt x="5071" y="14077"/>
                    <a:pt x="5070" y="14077"/>
                  </a:cubicBezTo>
                  <a:close/>
                  <a:moveTo>
                    <a:pt x="2469" y="1"/>
                  </a:moveTo>
                  <a:cubicBezTo>
                    <a:pt x="1835" y="201"/>
                    <a:pt x="1068" y="468"/>
                    <a:pt x="434" y="668"/>
                  </a:cubicBezTo>
                  <a:cubicBezTo>
                    <a:pt x="134" y="702"/>
                    <a:pt x="0" y="1068"/>
                    <a:pt x="167" y="1302"/>
                  </a:cubicBezTo>
                  <a:cubicBezTo>
                    <a:pt x="1468" y="5005"/>
                    <a:pt x="2402" y="8807"/>
                    <a:pt x="2969" y="12677"/>
                  </a:cubicBezTo>
                  <a:cubicBezTo>
                    <a:pt x="3069" y="13110"/>
                    <a:pt x="3069" y="13577"/>
                    <a:pt x="2969" y="14044"/>
                  </a:cubicBezTo>
                  <a:cubicBezTo>
                    <a:pt x="2869" y="14445"/>
                    <a:pt x="2702" y="14812"/>
                    <a:pt x="2435" y="15112"/>
                  </a:cubicBezTo>
                  <a:cubicBezTo>
                    <a:pt x="1947" y="15698"/>
                    <a:pt x="1585" y="16221"/>
                    <a:pt x="1072" y="16866"/>
                  </a:cubicBezTo>
                  <a:lnTo>
                    <a:pt x="1072" y="16866"/>
                  </a:lnTo>
                  <a:cubicBezTo>
                    <a:pt x="2436" y="15961"/>
                    <a:pt x="4984" y="14076"/>
                    <a:pt x="5068" y="14076"/>
                  </a:cubicBezTo>
                  <a:cubicBezTo>
                    <a:pt x="5070" y="14076"/>
                    <a:pt x="5070" y="14076"/>
                    <a:pt x="5070" y="14077"/>
                  </a:cubicBezTo>
                  <a:lnTo>
                    <a:pt x="5070" y="14077"/>
                  </a:lnTo>
                  <a:cubicBezTo>
                    <a:pt x="4137" y="9674"/>
                    <a:pt x="3369" y="4604"/>
                    <a:pt x="2469" y="1"/>
                  </a:cubicBezTo>
                  <a:close/>
                  <a:moveTo>
                    <a:pt x="1072" y="16866"/>
                  </a:moveTo>
                  <a:cubicBezTo>
                    <a:pt x="1048" y="16882"/>
                    <a:pt x="1024" y="16898"/>
                    <a:pt x="1001" y="16913"/>
                  </a:cubicBezTo>
                  <a:lnTo>
                    <a:pt x="1034" y="16913"/>
                  </a:lnTo>
                  <a:cubicBezTo>
                    <a:pt x="1047" y="16897"/>
                    <a:pt x="1059" y="16882"/>
                    <a:pt x="1072" y="1686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063;p52"/>
            <p:cNvSpPr/>
            <p:nvPr/>
          </p:nvSpPr>
          <p:spPr>
            <a:xfrm flipH="1">
              <a:off x="2562203" y="3180109"/>
              <a:ext cx="86152" cy="377077"/>
            </a:xfrm>
            <a:custGeom>
              <a:avLst/>
              <a:gdLst/>
              <a:ahLst/>
              <a:cxnLst/>
              <a:rect l="l" t="t" r="r" b="b"/>
              <a:pathLst>
                <a:path w="4771" h="20882" extrusionOk="0">
                  <a:moveTo>
                    <a:pt x="1435" y="0"/>
                  </a:moveTo>
                  <a:cubicBezTo>
                    <a:pt x="601" y="3303"/>
                    <a:pt x="167" y="6705"/>
                    <a:pt x="67" y="10107"/>
                  </a:cubicBezTo>
                  <a:cubicBezTo>
                    <a:pt x="1" y="11108"/>
                    <a:pt x="67" y="12109"/>
                    <a:pt x="234" y="13076"/>
                  </a:cubicBezTo>
                  <a:cubicBezTo>
                    <a:pt x="434" y="13977"/>
                    <a:pt x="735" y="14811"/>
                    <a:pt x="1135" y="15645"/>
                  </a:cubicBezTo>
                  <a:cubicBezTo>
                    <a:pt x="2029" y="17498"/>
                    <a:pt x="3251" y="19221"/>
                    <a:pt x="4736" y="20681"/>
                  </a:cubicBezTo>
                  <a:lnTo>
                    <a:pt x="4736" y="20681"/>
                  </a:lnTo>
                  <a:cubicBezTo>
                    <a:pt x="4641" y="20148"/>
                    <a:pt x="4519" y="19618"/>
                    <a:pt x="4370" y="19114"/>
                  </a:cubicBezTo>
                  <a:cubicBezTo>
                    <a:pt x="4170" y="18480"/>
                    <a:pt x="3870" y="17880"/>
                    <a:pt x="3703" y="17279"/>
                  </a:cubicBezTo>
                  <a:cubicBezTo>
                    <a:pt x="3503" y="16579"/>
                    <a:pt x="3370" y="15878"/>
                    <a:pt x="3270" y="15144"/>
                  </a:cubicBezTo>
                  <a:cubicBezTo>
                    <a:pt x="3036" y="13777"/>
                    <a:pt x="2703" y="12409"/>
                    <a:pt x="2469" y="11041"/>
                  </a:cubicBezTo>
                  <a:cubicBezTo>
                    <a:pt x="1935" y="7606"/>
                    <a:pt x="2336" y="4070"/>
                    <a:pt x="1702" y="667"/>
                  </a:cubicBezTo>
                  <a:cubicBezTo>
                    <a:pt x="1669" y="434"/>
                    <a:pt x="1568" y="200"/>
                    <a:pt x="1435" y="0"/>
                  </a:cubicBezTo>
                  <a:close/>
                  <a:moveTo>
                    <a:pt x="4736" y="20681"/>
                  </a:moveTo>
                  <a:cubicBezTo>
                    <a:pt x="4748" y="20748"/>
                    <a:pt x="4760" y="20815"/>
                    <a:pt x="4771" y="20882"/>
                  </a:cubicBezTo>
                  <a:lnTo>
                    <a:pt x="4771" y="20715"/>
                  </a:lnTo>
                  <a:cubicBezTo>
                    <a:pt x="4759" y="20704"/>
                    <a:pt x="4748" y="20692"/>
                    <a:pt x="4736" y="2068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 name="Google Shape;1064;p52"/>
            <p:cNvSpPr/>
            <p:nvPr/>
          </p:nvSpPr>
          <p:spPr>
            <a:xfrm flipH="1">
              <a:off x="1374977" y="3305987"/>
              <a:ext cx="739689" cy="819215"/>
            </a:xfrm>
            <a:custGeom>
              <a:avLst/>
              <a:gdLst/>
              <a:ahLst/>
              <a:cxnLst/>
              <a:rect l="l" t="t" r="r" b="b"/>
              <a:pathLst>
                <a:path w="40963" h="45367" extrusionOk="0">
                  <a:moveTo>
                    <a:pt x="35659" y="1"/>
                  </a:moveTo>
                  <a:lnTo>
                    <a:pt x="20982" y="7606"/>
                  </a:lnTo>
                  <a:lnTo>
                    <a:pt x="23584" y="21583"/>
                  </a:lnTo>
                  <a:lnTo>
                    <a:pt x="1201" y="37561"/>
                  </a:lnTo>
                  <a:lnTo>
                    <a:pt x="0" y="45367"/>
                  </a:lnTo>
                  <a:cubicBezTo>
                    <a:pt x="0" y="45367"/>
                    <a:pt x="36259" y="33858"/>
                    <a:pt x="37460" y="30890"/>
                  </a:cubicBezTo>
                  <a:cubicBezTo>
                    <a:pt x="40963" y="22317"/>
                    <a:pt x="35659" y="1"/>
                    <a:pt x="35659"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 name="Google Shape;1065;p52"/>
            <p:cNvSpPr/>
            <p:nvPr/>
          </p:nvSpPr>
          <p:spPr>
            <a:xfrm flipH="1">
              <a:off x="1535797" y="3659409"/>
              <a:ext cx="157841" cy="39329"/>
            </a:xfrm>
            <a:custGeom>
              <a:avLst/>
              <a:gdLst/>
              <a:ahLst/>
              <a:cxnLst/>
              <a:rect l="l" t="t" r="r" b="b"/>
              <a:pathLst>
                <a:path w="8741" h="2178" extrusionOk="0">
                  <a:moveTo>
                    <a:pt x="5650" y="1"/>
                  </a:moveTo>
                  <a:cubicBezTo>
                    <a:pt x="5148" y="1"/>
                    <a:pt x="4631" y="61"/>
                    <a:pt x="4137" y="143"/>
                  </a:cubicBezTo>
                  <a:cubicBezTo>
                    <a:pt x="3537" y="243"/>
                    <a:pt x="2970" y="410"/>
                    <a:pt x="2402" y="643"/>
                  </a:cubicBezTo>
                  <a:cubicBezTo>
                    <a:pt x="1935" y="810"/>
                    <a:pt x="1502" y="1044"/>
                    <a:pt x="1068" y="1311"/>
                  </a:cubicBezTo>
                  <a:cubicBezTo>
                    <a:pt x="801" y="1477"/>
                    <a:pt x="534" y="1677"/>
                    <a:pt x="268" y="1911"/>
                  </a:cubicBezTo>
                  <a:cubicBezTo>
                    <a:pt x="101" y="2044"/>
                    <a:pt x="1" y="2144"/>
                    <a:pt x="1" y="2178"/>
                  </a:cubicBezTo>
                  <a:cubicBezTo>
                    <a:pt x="34" y="2178"/>
                    <a:pt x="434" y="1844"/>
                    <a:pt x="1168" y="1444"/>
                  </a:cubicBezTo>
                  <a:cubicBezTo>
                    <a:pt x="1569" y="1210"/>
                    <a:pt x="2002" y="977"/>
                    <a:pt x="2469" y="810"/>
                  </a:cubicBezTo>
                  <a:cubicBezTo>
                    <a:pt x="3491" y="407"/>
                    <a:pt x="4600" y="206"/>
                    <a:pt x="5714" y="206"/>
                  </a:cubicBezTo>
                  <a:cubicBezTo>
                    <a:pt x="5800" y="206"/>
                    <a:pt x="5886" y="207"/>
                    <a:pt x="5972" y="210"/>
                  </a:cubicBezTo>
                  <a:cubicBezTo>
                    <a:pt x="6439" y="210"/>
                    <a:pt x="6939" y="276"/>
                    <a:pt x="7406" y="343"/>
                  </a:cubicBezTo>
                  <a:cubicBezTo>
                    <a:pt x="8167" y="495"/>
                    <a:pt x="8651" y="648"/>
                    <a:pt x="8729" y="648"/>
                  </a:cubicBezTo>
                  <a:cubicBezTo>
                    <a:pt x="8737" y="648"/>
                    <a:pt x="8740" y="646"/>
                    <a:pt x="8740" y="643"/>
                  </a:cubicBezTo>
                  <a:cubicBezTo>
                    <a:pt x="8640" y="577"/>
                    <a:pt x="8507" y="510"/>
                    <a:pt x="8407" y="477"/>
                  </a:cubicBezTo>
                  <a:cubicBezTo>
                    <a:pt x="8073" y="377"/>
                    <a:pt x="7773" y="276"/>
                    <a:pt x="7439" y="210"/>
                  </a:cubicBezTo>
                  <a:cubicBezTo>
                    <a:pt x="6939" y="110"/>
                    <a:pt x="6472" y="43"/>
                    <a:pt x="5972" y="10"/>
                  </a:cubicBezTo>
                  <a:cubicBezTo>
                    <a:pt x="5865" y="4"/>
                    <a:pt x="5758" y="1"/>
                    <a:pt x="565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 name="Google Shape;1066;p52"/>
            <p:cNvSpPr/>
            <p:nvPr/>
          </p:nvSpPr>
          <p:spPr>
            <a:xfrm flipH="1">
              <a:off x="1593617" y="3620423"/>
              <a:ext cx="99407" cy="79561"/>
            </a:xfrm>
            <a:custGeom>
              <a:avLst/>
              <a:gdLst/>
              <a:ahLst/>
              <a:cxnLst/>
              <a:rect l="l" t="t" r="r" b="b"/>
              <a:pathLst>
                <a:path w="5505" h="4406" extrusionOk="0">
                  <a:moveTo>
                    <a:pt x="5504" y="0"/>
                  </a:moveTo>
                  <a:cubicBezTo>
                    <a:pt x="5170" y="67"/>
                    <a:pt x="4837" y="201"/>
                    <a:pt x="4503" y="367"/>
                  </a:cubicBezTo>
                  <a:cubicBezTo>
                    <a:pt x="3769" y="768"/>
                    <a:pt x="3002" y="1201"/>
                    <a:pt x="2302" y="1668"/>
                  </a:cubicBezTo>
                  <a:cubicBezTo>
                    <a:pt x="1601" y="2135"/>
                    <a:pt x="967" y="2736"/>
                    <a:pt x="434" y="3436"/>
                  </a:cubicBezTo>
                  <a:cubicBezTo>
                    <a:pt x="234" y="3736"/>
                    <a:pt x="67" y="4037"/>
                    <a:pt x="0" y="4404"/>
                  </a:cubicBezTo>
                  <a:cubicBezTo>
                    <a:pt x="1" y="4405"/>
                    <a:pt x="3" y="4405"/>
                    <a:pt x="5" y="4405"/>
                  </a:cubicBezTo>
                  <a:cubicBezTo>
                    <a:pt x="44" y="4405"/>
                    <a:pt x="183" y="4017"/>
                    <a:pt x="567" y="3536"/>
                  </a:cubicBezTo>
                  <a:cubicBezTo>
                    <a:pt x="1101" y="2869"/>
                    <a:pt x="1735" y="2302"/>
                    <a:pt x="2435" y="1868"/>
                  </a:cubicBezTo>
                  <a:cubicBezTo>
                    <a:pt x="3269" y="1301"/>
                    <a:pt x="4036" y="834"/>
                    <a:pt x="4603" y="501"/>
                  </a:cubicBezTo>
                  <a:cubicBezTo>
                    <a:pt x="4904" y="367"/>
                    <a:pt x="5204" y="201"/>
                    <a:pt x="550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 name="Google Shape;1067;p52"/>
            <p:cNvSpPr/>
            <p:nvPr/>
          </p:nvSpPr>
          <p:spPr>
            <a:xfrm flipH="1">
              <a:off x="2376066" y="4178797"/>
              <a:ext cx="78333" cy="614"/>
            </a:xfrm>
            <a:custGeom>
              <a:avLst/>
              <a:gdLst/>
              <a:ahLst/>
              <a:cxnLst/>
              <a:rect l="l" t="t" r="r" b="b"/>
              <a:pathLst>
                <a:path w="4338" h="34" extrusionOk="0">
                  <a:moveTo>
                    <a:pt x="2169" y="1"/>
                  </a:moveTo>
                  <a:cubicBezTo>
                    <a:pt x="968" y="1"/>
                    <a:pt x="1" y="1"/>
                    <a:pt x="1" y="34"/>
                  </a:cubicBezTo>
                  <a:lnTo>
                    <a:pt x="4337" y="34"/>
                  </a:lnTo>
                  <a:cubicBezTo>
                    <a:pt x="4337" y="1"/>
                    <a:pt x="3370" y="1"/>
                    <a:pt x="2169"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 name="Google Shape;1068;p52"/>
            <p:cNvSpPr/>
            <p:nvPr/>
          </p:nvSpPr>
          <p:spPr>
            <a:xfrm flipH="1">
              <a:off x="1512918" y="3663454"/>
              <a:ext cx="2229289" cy="941482"/>
            </a:xfrm>
            <a:custGeom>
              <a:avLst/>
              <a:gdLst/>
              <a:ahLst/>
              <a:cxnLst/>
              <a:rect l="l" t="t" r="r" b="b"/>
              <a:pathLst>
                <a:path w="123455" h="52138" extrusionOk="0">
                  <a:moveTo>
                    <a:pt x="20258" y="0"/>
                  </a:moveTo>
                  <a:cubicBezTo>
                    <a:pt x="14148" y="0"/>
                    <a:pt x="7408" y="1838"/>
                    <a:pt x="3936" y="8759"/>
                  </a:cubicBezTo>
                  <a:cubicBezTo>
                    <a:pt x="400" y="15830"/>
                    <a:pt x="0" y="24203"/>
                    <a:pt x="13543" y="31342"/>
                  </a:cubicBezTo>
                  <a:cubicBezTo>
                    <a:pt x="27053" y="38447"/>
                    <a:pt x="67281" y="45085"/>
                    <a:pt x="67281" y="45085"/>
                  </a:cubicBezTo>
                  <a:cubicBezTo>
                    <a:pt x="67281" y="45085"/>
                    <a:pt x="95494" y="52138"/>
                    <a:pt x="106217" y="52138"/>
                  </a:cubicBezTo>
                  <a:cubicBezTo>
                    <a:pt x="107656" y="52138"/>
                    <a:pt x="108780" y="52011"/>
                    <a:pt x="109478" y="51723"/>
                  </a:cubicBezTo>
                  <a:cubicBezTo>
                    <a:pt x="115349" y="49254"/>
                    <a:pt x="123455" y="44117"/>
                    <a:pt x="121020" y="34277"/>
                  </a:cubicBezTo>
                  <a:cubicBezTo>
                    <a:pt x="118551" y="24470"/>
                    <a:pt x="119118" y="19400"/>
                    <a:pt x="110245" y="18866"/>
                  </a:cubicBezTo>
                  <a:cubicBezTo>
                    <a:pt x="108245" y="18743"/>
                    <a:pt x="106589" y="18633"/>
                    <a:pt x="105125" y="18633"/>
                  </a:cubicBezTo>
                  <a:cubicBezTo>
                    <a:pt x="100218" y="18633"/>
                    <a:pt x="97462" y="19872"/>
                    <a:pt x="91065" y="26038"/>
                  </a:cubicBezTo>
                  <a:lnTo>
                    <a:pt x="76221" y="19300"/>
                  </a:lnTo>
                  <a:cubicBezTo>
                    <a:pt x="76221" y="19300"/>
                    <a:pt x="34792" y="2321"/>
                    <a:pt x="27920" y="853"/>
                  </a:cubicBezTo>
                  <a:cubicBezTo>
                    <a:pt x="25753" y="390"/>
                    <a:pt x="23072" y="0"/>
                    <a:pt x="2025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069;p52"/>
            <p:cNvSpPr/>
            <p:nvPr/>
          </p:nvSpPr>
          <p:spPr>
            <a:xfrm flipH="1">
              <a:off x="1385215" y="3934840"/>
              <a:ext cx="448169" cy="568035"/>
            </a:xfrm>
            <a:custGeom>
              <a:avLst/>
              <a:gdLst/>
              <a:ahLst/>
              <a:cxnLst/>
              <a:rect l="l" t="t" r="r" b="b"/>
              <a:pathLst>
                <a:path w="24819" h="31457" extrusionOk="0">
                  <a:moveTo>
                    <a:pt x="17380" y="1"/>
                  </a:moveTo>
                  <a:lnTo>
                    <a:pt x="1" y="5305"/>
                  </a:lnTo>
                  <a:lnTo>
                    <a:pt x="11976" y="31457"/>
                  </a:lnTo>
                  <a:cubicBezTo>
                    <a:pt x="11976" y="31457"/>
                    <a:pt x="19181" y="26787"/>
                    <a:pt x="21983" y="19582"/>
                  </a:cubicBezTo>
                  <a:cubicBezTo>
                    <a:pt x="24819" y="12410"/>
                    <a:pt x="17380" y="1"/>
                    <a:pt x="173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 name="Google Shape;1070;p52"/>
            <p:cNvSpPr/>
            <p:nvPr/>
          </p:nvSpPr>
          <p:spPr>
            <a:xfrm flipH="1">
              <a:off x="2439918" y="3797513"/>
              <a:ext cx="1028826" cy="530078"/>
            </a:xfrm>
            <a:custGeom>
              <a:avLst/>
              <a:gdLst/>
              <a:ahLst/>
              <a:cxnLst/>
              <a:rect l="l" t="t" r="r" b="b"/>
              <a:pathLst>
                <a:path w="56975" h="29355" extrusionOk="0">
                  <a:moveTo>
                    <a:pt x="0" y="0"/>
                  </a:moveTo>
                  <a:lnTo>
                    <a:pt x="167" y="34"/>
                  </a:lnTo>
                  <a:lnTo>
                    <a:pt x="667" y="134"/>
                  </a:lnTo>
                  <a:lnTo>
                    <a:pt x="2535" y="434"/>
                  </a:lnTo>
                  <a:cubicBezTo>
                    <a:pt x="4170" y="734"/>
                    <a:pt x="6505" y="1135"/>
                    <a:pt x="9407" y="1735"/>
                  </a:cubicBezTo>
                  <a:cubicBezTo>
                    <a:pt x="12776" y="2435"/>
                    <a:pt x="16112" y="3336"/>
                    <a:pt x="19381" y="4504"/>
                  </a:cubicBezTo>
                  <a:cubicBezTo>
                    <a:pt x="21282" y="5171"/>
                    <a:pt x="23150" y="5971"/>
                    <a:pt x="24985" y="6905"/>
                  </a:cubicBezTo>
                  <a:cubicBezTo>
                    <a:pt x="26919" y="7873"/>
                    <a:pt x="28787" y="9040"/>
                    <a:pt x="30555" y="10308"/>
                  </a:cubicBezTo>
                  <a:cubicBezTo>
                    <a:pt x="32390" y="11609"/>
                    <a:pt x="34091" y="13010"/>
                    <a:pt x="35726" y="14377"/>
                  </a:cubicBezTo>
                  <a:cubicBezTo>
                    <a:pt x="37360" y="15712"/>
                    <a:pt x="38961" y="16979"/>
                    <a:pt x="40496" y="18213"/>
                  </a:cubicBezTo>
                  <a:cubicBezTo>
                    <a:pt x="43531" y="20649"/>
                    <a:pt x="46367" y="22783"/>
                    <a:pt x="48802" y="24451"/>
                  </a:cubicBezTo>
                  <a:cubicBezTo>
                    <a:pt x="51237" y="26119"/>
                    <a:pt x="53305" y="27320"/>
                    <a:pt x="54739" y="28121"/>
                  </a:cubicBezTo>
                  <a:cubicBezTo>
                    <a:pt x="55440" y="28554"/>
                    <a:pt x="56007" y="28854"/>
                    <a:pt x="56407" y="29055"/>
                  </a:cubicBezTo>
                  <a:lnTo>
                    <a:pt x="56841" y="29255"/>
                  </a:lnTo>
                  <a:lnTo>
                    <a:pt x="56974" y="29355"/>
                  </a:lnTo>
                  <a:cubicBezTo>
                    <a:pt x="56941" y="29288"/>
                    <a:pt x="56908" y="29255"/>
                    <a:pt x="56841" y="29221"/>
                  </a:cubicBezTo>
                  <a:cubicBezTo>
                    <a:pt x="56774" y="29155"/>
                    <a:pt x="56607" y="29055"/>
                    <a:pt x="56441" y="28954"/>
                  </a:cubicBezTo>
                  <a:cubicBezTo>
                    <a:pt x="56040" y="28754"/>
                    <a:pt x="55473" y="28421"/>
                    <a:pt x="54773" y="28020"/>
                  </a:cubicBezTo>
                  <a:cubicBezTo>
                    <a:pt x="53338" y="27220"/>
                    <a:pt x="51304" y="25952"/>
                    <a:pt x="48868" y="24284"/>
                  </a:cubicBezTo>
                  <a:cubicBezTo>
                    <a:pt x="46433" y="22617"/>
                    <a:pt x="43665" y="20482"/>
                    <a:pt x="40629" y="18047"/>
                  </a:cubicBezTo>
                  <a:cubicBezTo>
                    <a:pt x="39095" y="16812"/>
                    <a:pt x="37494" y="15511"/>
                    <a:pt x="35859" y="14177"/>
                  </a:cubicBezTo>
                  <a:cubicBezTo>
                    <a:pt x="34225" y="12843"/>
                    <a:pt x="32523" y="11442"/>
                    <a:pt x="30689" y="10108"/>
                  </a:cubicBezTo>
                  <a:cubicBezTo>
                    <a:pt x="28921" y="8840"/>
                    <a:pt x="27053" y="7673"/>
                    <a:pt x="25085" y="6672"/>
                  </a:cubicBezTo>
                  <a:cubicBezTo>
                    <a:pt x="23250" y="5771"/>
                    <a:pt x="21382" y="4971"/>
                    <a:pt x="19447" y="4303"/>
                  </a:cubicBezTo>
                  <a:cubicBezTo>
                    <a:pt x="16178" y="3169"/>
                    <a:pt x="12843" y="2235"/>
                    <a:pt x="9440" y="1568"/>
                  </a:cubicBezTo>
                  <a:cubicBezTo>
                    <a:pt x="6538" y="968"/>
                    <a:pt x="4170" y="601"/>
                    <a:pt x="2535" y="334"/>
                  </a:cubicBezTo>
                  <a:lnTo>
                    <a:pt x="667" y="67"/>
                  </a:lnTo>
                  <a:lnTo>
                    <a:pt x="16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071;p52"/>
            <p:cNvSpPr/>
            <p:nvPr/>
          </p:nvSpPr>
          <p:spPr>
            <a:xfrm flipH="1">
              <a:off x="2423233" y="4257058"/>
              <a:ext cx="655198" cy="221728"/>
            </a:xfrm>
            <a:custGeom>
              <a:avLst/>
              <a:gdLst/>
              <a:ahLst/>
              <a:cxnLst/>
              <a:rect l="l" t="t" r="r" b="b"/>
              <a:pathLst>
                <a:path w="36284" h="12279" extrusionOk="0">
                  <a:moveTo>
                    <a:pt x="22177" y="1"/>
                  </a:moveTo>
                  <a:cubicBezTo>
                    <a:pt x="20269" y="1"/>
                    <a:pt x="18637" y="1320"/>
                    <a:pt x="16846" y="1971"/>
                  </a:cubicBezTo>
                  <a:cubicBezTo>
                    <a:pt x="15696" y="2394"/>
                    <a:pt x="14494" y="2542"/>
                    <a:pt x="13279" y="2542"/>
                  </a:cubicBezTo>
                  <a:cubicBezTo>
                    <a:pt x="12100" y="2542"/>
                    <a:pt x="10908" y="2402"/>
                    <a:pt x="9741" y="2238"/>
                  </a:cubicBezTo>
                  <a:cubicBezTo>
                    <a:pt x="7842" y="1939"/>
                    <a:pt x="5898" y="1575"/>
                    <a:pt x="3964" y="1575"/>
                  </a:cubicBezTo>
                  <a:cubicBezTo>
                    <a:pt x="3521" y="1575"/>
                    <a:pt x="3078" y="1594"/>
                    <a:pt x="2636" y="1637"/>
                  </a:cubicBezTo>
                  <a:cubicBezTo>
                    <a:pt x="1902" y="1671"/>
                    <a:pt x="1235" y="1938"/>
                    <a:pt x="701" y="2405"/>
                  </a:cubicBezTo>
                  <a:cubicBezTo>
                    <a:pt x="101" y="3105"/>
                    <a:pt x="1" y="4139"/>
                    <a:pt x="501" y="4940"/>
                  </a:cubicBezTo>
                  <a:cubicBezTo>
                    <a:pt x="1001" y="5740"/>
                    <a:pt x="1769" y="6307"/>
                    <a:pt x="2669" y="6574"/>
                  </a:cubicBezTo>
                  <a:cubicBezTo>
                    <a:pt x="3570" y="6808"/>
                    <a:pt x="4471" y="6975"/>
                    <a:pt x="5371" y="7075"/>
                  </a:cubicBezTo>
                  <a:cubicBezTo>
                    <a:pt x="9641" y="7708"/>
                    <a:pt x="13644" y="9410"/>
                    <a:pt x="17813" y="10444"/>
                  </a:cubicBezTo>
                  <a:cubicBezTo>
                    <a:pt x="22150" y="11511"/>
                    <a:pt x="26586" y="11911"/>
                    <a:pt x="31023" y="12278"/>
                  </a:cubicBezTo>
                  <a:cubicBezTo>
                    <a:pt x="31023" y="12278"/>
                    <a:pt x="30723" y="5740"/>
                    <a:pt x="35893" y="3639"/>
                  </a:cubicBezTo>
                  <a:cubicBezTo>
                    <a:pt x="36195" y="3514"/>
                    <a:pt x="36284" y="3463"/>
                    <a:pt x="36214" y="3463"/>
                  </a:cubicBezTo>
                  <a:cubicBezTo>
                    <a:pt x="35928" y="3463"/>
                    <a:pt x="32931" y="4327"/>
                    <a:pt x="31091" y="4327"/>
                  </a:cubicBezTo>
                  <a:cubicBezTo>
                    <a:pt x="30771" y="4327"/>
                    <a:pt x="30485" y="4301"/>
                    <a:pt x="30256" y="4239"/>
                  </a:cubicBezTo>
                  <a:cubicBezTo>
                    <a:pt x="27354" y="3405"/>
                    <a:pt x="25352" y="70"/>
                    <a:pt x="22317" y="3"/>
                  </a:cubicBezTo>
                  <a:cubicBezTo>
                    <a:pt x="22270" y="1"/>
                    <a:pt x="22224" y="1"/>
                    <a:pt x="22177"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 name="Google Shape;1072;p52"/>
            <p:cNvSpPr/>
            <p:nvPr/>
          </p:nvSpPr>
          <p:spPr>
            <a:xfrm flipH="1">
              <a:off x="1724335" y="4326977"/>
              <a:ext cx="169271" cy="217015"/>
            </a:xfrm>
            <a:custGeom>
              <a:avLst/>
              <a:gdLst/>
              <a:ahLst/>
              <a:cxnLst/>
              <a:rect l="l" t="t" r="r" b="b"/>
              <a:pathLst>
                <a:path w="9374" h="12018" extrusionOk="0">
                  <a:moveTo>
                    <a:pt x="8706" y="0"/>
                  </a:moveTo>
                  <a:lnTo>
                    <a:pt x="8706" y="0"/>
                  </a:lnTo>
                  <a:cubicBezTo>
                    <a:pt x="8740" y="234"/>
                    <a:pt x="8773" y="467"/>
                    <a:pt x="8840" y="668"/>
                  </a:cubicBezTo>
                  <a:cubicBezTo>
                    <a:pt x="9007" y="1301"/>
                    <a:pt x="9073" y="1935"/>
                    <a:pt x="9140" y="2569"/>
                  </a:cubicBezTo>
                  <a:cubicBezTo>
                    <a:pt x="9207" y="3470"/>
                    <a:pt x="9140" y="4437"/>
                    <a:pt x="8940" y="5338"/>
                  </a:cubicBezTo>
                  <a:cubicBezTo>
                    <a:pt x="8706" y="6472"/>
                    <a:pt x="8273" y="7539"/>
                    <a:pt x="7639" y="8473"/>
                  </a:cubicBezTo>
                  <a:cubicBezTo>
                    <a:pt x="7005" y="9440"/>
                    <a:pt x="6171" y="10208"/>
                    <a:pt x="5171" y="10808"/>
                  </a:cubicBezTo>
                  <a:cubicBezTo>
                    <a:pt x="4403" y="11275"/>
                    <a:pt x="3503" y="11609"/>
                    <a:pt x="2602" y="11775"/>
                  </a:cubicBezTo>
                  <a:cubicBezTo>
                    <a:pt x="2168" y="11842"/>
                    <a:pt x="1735" y="11876"/>
                    <a:pt x="1301" y="11876"/>
                  </a:cubicBezTo>
                  <a:cubicBezTo>
                    <a:pt x="867" y="11876"/>
                    <a:pt x="434" y="11842"/>
                    <a:pt x="0" y="11775"/>
                  </a:cubicBezTo>
                  <a:lnTo>
                    <a:pt x="0" y="11775"/>
                  </a:lnTo>
                  <a:cubicBezTo>
                    <a:pt x="67" y="11809"/>
                    <a:pt x="134" y="11842"/>
                    <a:pt x="200" y="11842"/>
                  </a:cubicBezTo>
                  <a:cubicBezTo>
                    <a:pt x="367" y="11876"/>
                    <a:pt x="534" y="11909"/>
                    <a:pt x="701" y="11942"/>
                  </a:cubicBezTo>
                  <a:cubicBezTo>
                    <a:pt x="1018" y="11992"/>
                    <a:pt x="1334" y="12017"/>
                    <a:pt x="1651" y="12017"/>
                  </a:cubicBezTo>
                  <a:cubicBezTo>
                    <a:pt x="1968" y="12017"/>
                    <a:pt x="2285" y="11992"/>
                    <a:pt x="2602" y="11942"/>
                  </a:cubicBezTo>
                  <a:cubicBezTo>
                    <a:pt x="3569" y="11809"/>
                    <a:pt x="4470" y="11475"/>
                    <a:pt x="5304" y="10975"/>
                  </a:cubicBezTo>
                  <a:cubicBezTo>
                    <a:pt x="6305" y="10408"/>
                    <a:pt x="7172" y="9574"/>
                    <a:pt x="7839" y="8607"/>
                  </a:cubicBezTo>
                  <a:cubicBezTo>
                    <a:pt x="8473" y="7639"/>
                    <a:pt x="8907" y="6538"/>
                    <a:pt x="9140" y="5404"/>
                  </a:cubicBezTo>
                  <a:cubicBezTo>
                    <a:pt x="9307" y="4470"/>
                    <a:pt x="9374" y="3503"/>
                    <a:pt x="9273" y="2569"/>
                  </a:cubicBezTo>
                  <a:cubicBezTo>
                    <a:pt x="9240" y="1902"/>
                    <a:pt x="9107" y="1301"/>
                    <a:pt x="8940" y="668"/>
                  </a:cubicBezTo>
                  <a:cubicBezTo>
                    <a:pt x="8873" y="501"/>
                    <a:pt x="8840" y="334"/>
                    <a:pt x="8773" y="167"/>
                  </a:cubicBezTo>
                  <a:cubicBezTo>
                    <a:pt x="8740" y="100"/>
                    <a:pt x="8740" y="67"/>
                    <a:pt x="870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 name="Google Shape;1073;p52"/>
            <p:cNvSpPr/>
            <p:nvPr/>
          </p:nvSpPr>
          <p:spPr>
            <a:xfrm flipH="1">
              <a:off x="1645424" y="3970377"/>
              <a:ext cx="607797" cy="260245"/>
            </a:xfrm>
            <a:custGeom>
              <a:avLst/>
              <a:gdLst/>
              <a:ahLst/>
              <a:cxnLst/>
              <a:rect l="l" t="t" r="r" b="b"/>
              <a:pathLst>
                <a:path w="33659" h="14412" extrusionOk="0">
                  <a:moveTo>
                    <a:pt x="25252" y="1"/>
                  </a:moveTo>
                  <a:lnTo>
                    <a:pt x="1" y="11576"/>
                  </a:lnTo>
                  <a:lnTo>
                    <a:pt x="1" y="13411"/>
                  </a:lnTo>
                  <a:lnTo>
                    <a:pt x="4137" y="14411"/>
                  </a:lnTo>
                  <a:lnTo>
                    <a:pt x="33658" y="2569"/>
                  </a:lnTo>
                  <a:lnTo>
                    <a:pt x="33325" y="1702"/>
                  </a:lnTo>
                  <a:lnTo>
                    <a:pt x="252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 name="Google Shape;1074;p52"/>
            <p:cNvSpPr/>
            <p:nvPr/>
          </p:nvSpPr>
          <p:spPr>
            <a:xfrm flipH="1">
              <a:off x="1614708" y="3989663"/>
              <a:ext cx="638513" cy="259631"/>
            </a:xfrm>
            <a:custGeom>
              <a:avLst/>
              <a:gdLst/>
              <a:ahLst/>
              <a:cxnLst/>
              <a:rect l="l" t="t" r="r" b="b"/>
              <a:pathLst>
                <a:path w="35360" h="14378" extrusionOk="0">
                  <a:moveTo>
                    <a:pt x="25953" y="0"/>
                  </a:moveTo>
                  <a:lnTo>
                    <a:pt x="1" y="12343"/>
                  </a:lnTo>
                  <a:lnTo>
                    <a:pt x="8540" y="14377"/>
                  </a:lnTo>
                  <a:lnTo>
                    <a:pt x="35360" y="1835"/>
                  </a:lnTo>
                  <a:lnTo>
                    <a:pt x="25953"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 name="Google Shape;1075;p52"/>
            <p:cNvSpPr/>
            <p:nvPr/>
          </p:nvSpPr>
          <p:spPr>
            <a:xfrm flipH="1">
              <a:off x="1559290" y="4041560"/>
              <a:ext cx="871022" cy="343255"/>
            </a:xfrm>
            <a:custGeom>
              <a:avLst/>
              <a:gdLst/>
              <a:ahLst/>
              <a:cxnLst/>
              <a:rect l="l" t="t" r="r" b="b"/>
              <a:pathLst>
                <a:path w="48236" h="19009" extrusionOk="0">
                  <a:moveTo>
                    <a:pt x="39932" y="0"/>
                  </a:moveTo>
                  <a:cubicBezTo>
                    <a:pt x="32782" y="0"/>
                    <a:pt x="19722" y="3126"/>
                    <a:pt x="16846" y="4632"/>
                  </a:cubicBezTo>
                  <a:cubicBezTo>
                    <a:pt x="13344" y="6433"/>
                    <a:pt x="1" y="15573"/>
                    <a:pt x="1" y="15573"/>
                  </a:cubicBezTo>
                  <a:lnTo>
                    <a:pt x="29722" y="19009"/>
                  </a:lnTo>
                  <a:cubicBezTo>
                    <a:pt x="29722" y="19009"/>
                    <a:pt x="48235" y="2430"/>
                    <a:pt x="43599" y="495"/>
                  </a:cubicBezTo>
                  <a:cubicBezTo>
                    <a:pt x="42769" y="149"/>
                    <a:pt x="41491" y="0"/>
                    <a:pt x="399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 name="Google Shape;1076;p52"/>
            <p:cNvSpPr/>
            <p:nvPr/>
          </p:nvSpPr>
          <p:spPr>
            <a:xfrm flipH="1">
              <a:off x="1939978" y="4140551"/>
              <a:ext cx="583691" cy="330398"/>
            </a:xfrm>
            <a:custGeom>
              <a:avLst/>
              <a:gdLst/>
              <a:ahLst/>
              <a:cxnLst/>
              <a:rect l="l" t="t" r="r" b="b"/>
              <a:pathLst>
                <a:path w="32324" h="18297" extrusionOk="0">
                  <a:moveTo>
                    <a:pt x="32224" y="2719"/>
                  </a:moveTo>
                  <a:cubicBezTo>
                    <a:pt x="32257" y="2752"/>
                    <a:pt x="32290" y="2752"/>
                    <a:pt x="32324" y="2752"/>
                  </a:cubicBezTo>
                  <a:cubicBezTo>
                    <a:pt x="32290" y="2752"/>
                    <a:pt x="32257" y="2719"/>
                    <a:pt x="32224" y="2719"/>
                  </a:cubicBezTo>
                  <a:close/>
                  <a:moveTo>
                    <a:pt x="23275" y="0"/>
                  </a:moveTo>
                  <a:cubicBezTo>
                    <a:pt x="22301" y="0"/>
                    <a:pt x="21335" y="144"/>
                    <a:pt x="20415" y="451"/>
                  </a:cubicBezTo>
                  <a:cubicBezTo>
                    <a:pt x="18047" y="1151"/>
                    <a:pt x="15812" y="2719"/>
                    <a:pt x="13544" y="4320"/>
                  </a:cubicBezTo>
                  <a:cubicBezTo>
                    <a:pt x="11242" y="5921"/>
                    <a:pt x="8974" y="7322"/>
                    <a:pt x="6939" y="8657"/>
                  </a:cubicBezTo>
                  <a:cubicBezTo>
                    <a:pt x="5938" y="9324"/>
                    <a:pt x="4971" y="9991"/>
                    <a:pt x="4104" y="10625"/>
                  </a:cubicBezTo>
                  <a:cubicBezTo>
                    <a:pt x="3270" y="11158"/>
                    <a:pt x="2536" y="11859"/>
                    <a:pt x="1935" y="12693"/>
                  </a:cubicBezTo>
                  <a:cubicBezTo>
                    <a:pt x="1468" y="13393"/>
                    <a:pt x="1101" y="14127"/>
                    <a:pt x="835" y="14928"/>
                  </a:cubicBezTo>
                  <a:cubicBezTo>
                    <a:pt x="634" y="15528"/>
                    <a:pt x="468" y="16129"/>
                    <a:pt x="301" y="16729"/>
                  </a:cubicBezTo>
                  <a:cubicBezTo>
                    <a:pt x="167" y="17229"/>
                    <a:pt x="101" y="17596"/>
                    <a:pt x="34" y="17863"/>
                  </a:cubicBezTo>
                  <a:cubicBezTo>
                    <a:pt x="34" y="17997"/>
                    <a:pt x="1" y="18097"/>
                    <a:pt x="1" y="18163"/>
                  </a:cubicBezTo>
                  <a:cubicBezTo>
                    <a:pt x="1" y="18197"/>
                    <a:pt x="1" y="18263"/>
                    <a:pt x="1" y="18297"/>
                  </a:cubicBezTo>
                  <a:cubicBezTo>
                    <a:pt x="1" y="18263"/>
                    <a:pt x="34" y="18230"/>
                    <a:pt x="34" y="18197"/>
                  </a:cubicBezTo>
                  <a:lnTo>
                    <a:pt x="101" y="17896"/>
                  </a:lnTo>
                  <a:cubicBezTo>
                    <a:pt x="167" y="17596"/>
                    <a:pt x="267" y="17229"/>
                    <a:pt x="401" y="16729"/>
                  </a:cubicBezTo>
                  <a:cubicBezTo>
                    <a:pt x="534" y="16262"/>
                    <a:pt x="701" y="15662"/>
                    <a:pt x="968" y="14961"/>
                  </a:cubicBezTo>
                  <a:cubicBezTo>
                    <a:pt x="1235" y="14194"/>
                    <a:pt x="1602" y="13460"/>
                    <a:pt x="2069" y="12793"/>
                  </a:cubicBezTo>
                  <a:cubicBezTo>
                    <a:pt x="2669" y="11959"/>
                    <a:pt x="3370" y="11292"/>
                    <a:pt x="4204" y="10758"/>
                  </a:cubicBezTo>
                  <a:cubicBezTo>
                    <a:pt x="5104" y="10124"/>
                    <a:pt x="6072" y="9490"/>
                    <a:pt x="7072" y="8823"/>
                  </a:cubicBezTo>
                  <a:cubicBezTo>
                    <a:pt x="9107" y="7522"/>
                    <a:pt x="11409" y="6088"/>
                    <a:pt x="13677" y="4487"/>
                  </a:cubicBezTo>
                  <a:cubicBezTo>
                    <a:pt x="15945" y="2886"/>
                    <a:pt x="18147" y="1318"/>
                    <a:pt x="20482" y="617"/>
                  </a:cubicBezTo>
                  <a:cubicBezTo>
                    <a:pt x="21049" y="451"/>
                    <a:pt x="21616" y="317"/>
                    <a:pt x="22183" y="251"/>
                  </a:cubicBezTo>
                  <a:cubicBezTo>
                    <a:pt x="22598" y="202"/>
                    <a:pt x="23013" y="171"/>
                    <a:pt x="23415" y="171"/>
                  </a:cubicBezTo>
                  <a:cubicBezTo>
                    <a:pt x="23563" y="171"/>
                    <a:pt x="23708" y="175"/>
                    <a:pt x="23851" y="184"/>
                  </a:cubicBezTo>
                  <a:cubicBezTo>
                    <a:pt x="24852" y="217"/>
                    <a:pt x="25852" y="384"/>
                    <a:pt x="26786" y="651"/>
                  </a:cubicBezTo>
                  <a:cubicBezTo>
                    <a:pt x="28187" y="1018"/>
                    <a:pt x="29555" y="1518"/>
                    <a:pt x="30856" y="2119"/>
                  </a:cubicBezTo>
                  <a:lnTo>
                    <a:pt x="31957" y="2619"/>
                  </a:lnTo>
                  <a:lnTo>
                    <a:pt x="32224" y="2719"/>
                  </a:lnTo>
                  <a:lnTo>
                    <a:pt x="32224" y="2719"/>
                  </a:lnTo>
                  <a:lnTo>
                    <a:pt x="31923" y="2586"/>
                  </a:lnTo>
                  <a:cubicBezTo>
                    <a:pt x="31723" y="2452"/>
                    <a:pt x="31356" y="2285"/>
                    <a:pt x="30889" y="2052"/>
                  </a:cubicBezTo>
                  <a:cubicBezTo>
                    <a:pt x="29555" y="1418"/>
                    <a:pt x="28221" y="918"/>
                    <a:pt x="26820" y="484"/>
                  </a:cubicBezTo>
                  <a:cubicBezTo>
                    <a:pt x="25852" y="217"/>
                    <a:pt x="24852" y="50"/>
                    <a:pt x="23851" y="17"/>
                  </a:cubicBezTo>
                  <a:cubicBezTo>
                    <a:pt x="23659" y="6"/>
                    <a:pt x="23467" y="0"/>
                    <a:pt x="2327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 name="Google Shape;1077;p52"/>
            <p:cNvSpPr/>
            <p:nvPr/>
          </p:nvSpPr>
          <p:spPr>
            <a:xfrm flipH="1">
              <a:off x="1900829" y="4143169"/>
              <a:ext cx="147584" cy="33876"/>
            </a:xfrm>
            <a:custGeom>
              <a:avLst/>
              <a:gdLst/>
              <a:ahLst/>
              <a:cxnLst/>
              <a:rect l="l" t="t" r="r" b="b"/>
              <a:pathLst>
                <a:path w="8173" h="1876" extrusionOk="0">
                  <a:moveTo>
                    <a:pt x="2671" y="1"/>
                  </a:moveTo>
                  <a:cubicBezTo>
                    <a:pt x="2194" y="1"/>
                    <a:pt x="1715" y="26"/>
                    <a:pt x="1235" y="72"/>
                  </a:cubicBezTo>
                  <a:cubicBezTo>
                    <a:pt x="834" y="106"/>
                    <a:pt x="401" y="172"/>
                    <a:pt x="0" y="272"/>
                  </a:cubicBezTo>
                  <a:cubicBezTo>
                    <a:pt x="401" y="272"/>
                    <a:pt x="834" y="272"/>
                    <a:pt x="1235" y="239"/>
                  </a:cubicBezTo>
                  <a:cubicBezTo>
                    <a:pt x="1601" y="215"/>
                    <a:pt x="1963" y="204"/>
                    <a:pt x="2322" y="204"/>
                  </a:cubicBezTo>
                  <a:cubicBezTo>
                    <a:pt x="2978" y="204"/>
                    <a:pt x="3624" y="241"/>
                    <a:pt x="4270" y="306"/>
                  </a:cubicBezTo>
                  <a:cubicBezTo>
                    <a:pt x="5271" y="439"/>
                    <a:pt x="6238" y="739"/>
                    <a:pt x="7105" y="1206"/>
                  </a:cubicBezTo>
                  <a:cubicBezTo>
                    <a:pt x="7773" y="1556"/>
                    <a:pt x="8108" y="1876"/>
                    <a:pt x="8166" y="1876"/>
                  </a:cubicBezTo>
                  <a:cubicBezTo>
                    <a:pt x="8169" y="1876"/>
                    <a:pt x="8171" y="1875"/>
                    <a:pt x="8173" y="1873"/>
                  </a:cubicBezTo>
                  <a:cubicBezTo>
                    <a:pt x="8173" y="1873"/>
                    <a:pt x="8106" y="1773"/>
                    <a:pt x="7973" y="1640"/>
                  </a:cubicBezTo>
                  <a:cubicBezTo>
                    <a:pt x="7739" y="1406"/>
                    <a:pt x="7472" y="1240"/>
                    <a:pt x="7239" y="1073"/>
                  </a:cubicBezTo>
                  <a:cubicBezTo>
                    <a:pt x="6338" y="539"/>
                    <a:pt x="5338" y="206"/>
                    <a:pt x="4303" y="106"/>
                  </a:cubicBezTo>
                  <a:cubicBezTo>
                    <a:pt x="3767" y="34"/>
                    <a:pt x="3221" y="1"/>
                    <a:pt x="267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8" name="Google Shape;1078;p52"/>
            <p:cNvSpPr/>
            <p:nvPr/>
          </p:nvSpPr>
          <p:spPr>
            <a:xfrm flipH="1">
              <a:off x="1585798" y="4035619"/>
              <a:ext cx="400570" cy="48033"/>
            </a:xfrm>
            <a:custGeom>
              <a:avLst/>
              <a:gdLst/>
              <a:ahLst/>
              <a:cxnLst/>
              <a:rect l="l" t="t" r="r" b="b"/>
              <a:pathLst>
                <a:path w="22183" h="2660" extrusionOk="0">
                  <a:moveTo>
                    <a:pt x="22140" y="2499"/>
                  </a:moveTo>
                  <a:cubicBezTo>
                    <a:pt x="22167" y="2518"/>
                    <a:pt x="22183" y="2526"/>
                    <a:pt x="22183" y="2526"/>
                  </a:cubicBezTo>
                  <a:cubicBezTo>
                    <a:pt x="22183" y="2526"/>
                    <a:pt x="22168" y="2517"/>
                    <a:pt x="22140" y="2499"/>
                  </a:cubicBezTo>
                  <a:close/>
                  <a:moveTo>
                    <a:pt x="14023" y="1"/>
                  </a:moveTo>
                  <a:cubicBezTo>
                    <a:pt x="13085" y="1"/>
                    <a:pt x="12146" y="53"/>
                    <a:pt x="11208" y="157"/>
                  </a:cubicBezTo>
                  <a:cubicBezTo>
                    <a:pt x="9640" y="357"/>
                    <a:pt x="8139" y="658"/>
                    <a:pt x="6805" y="924"/>
                  </a:cubicBezTo>
                  <a:cubicBezTo>
                    <a:pt x="5471" y="1191"/>
                    <a:pt x="4237" y="1458"/>
                    <a:pt x="3236" y="1725"/>
                  </a:cubicBezTo>
                  <a:cubicBezTo>
                    <a:pt x="2235" y="1992"/>
                    <a:pt x="1435" y="2192"/>
                    <a:pt x="867" y="2359"/>
                  </a:cubicBezTo>
                  <a:lnTo>
                    <a:pt x="234" y="2559"/>
                  </a:lnTo>
                  <a:cubicBezTo>
                    <a:pt x="134" y="2592"/>
                    <a:pt x="67" y="2626"/>
                    <a:pt x="0" y="2659"/>
                  </a:cubicBezTo>
                  <a:cubicBezTo>
                    <a:pt x="100" y="2659"/>
                    <a:pt x="167" y="2626"/>
                    <a:pt x="234" y="2626"/>
                  </a:cubicBezTo>
                  <a:lnTo>
                    <a:pt x="901" y="2459"/>
                  </a:lnTo>
                  <a:cubicBezTo>
                    <a:pt x="1468" y="2325"/>
                    <a:pt x="2268" y="2092"/>
                    <a:pt x="3269" y="1858"/>
                  </a:cubicBezTo>
                  <a:cubicBezTo>
                    <a:pt x="4303" y="1625"/>
                    <a:pt x="5504" y="1358"/>
                    <a:pt x="6838" y="1125"/>
                  </a:cubicBezTo>
                  <a:cubicBezTo>
                    <a:pt x="8206" y="858"/>
                    <a:pt x="9674" y="558"/>
                    <a:pt x="11242" y="391"/>
                  </a:cubicBezTo>
                  <a:cubicBezTo>
                    <a:pt x="12183" y="262"/>
                    <a:pt x="13137" y="203"/>
                    <a:pt x="14088" y="203"/>
                  </a:cubicBezTo>
                  <a:cubicBezTo>
                    <a:pt x="14620" y="203"/>
                    <a:pt x="15151" y="221"/>
                    <a:pt x="15678" y="257"/>
                  </a:cubicBezTo>
                  <a:cubicBezTo>
                    <a:pt x="16879" y="357"/>
                    <a:pt x="18080" y="591"/>
                    <a:pt x="19214" y="991"/>
                  </a:cubicBezTo>
                  <a:cubicBezTo>
                    <a:pt x="19981" y="1258"/>
                    <a:pt x="20748" y="1625"/>
                    <a:pt x="21415" y="2025"/>
                  </a:cubicBezTo>
                  <a:cubicBezTo>
                    <a:pt x="21800" y="2281"/>
                    <a:pt x="22046" y="2439"/>
                    <a:pt x="22140" y="2499"/>
                  </a:cubicBezTo>
                  <a:lnTo>
                    <a:pt x="22140" y="2499"/>
                  </a:lnTo>
                  <a:cubicBezTo>
                    <a:pt x="22111" y="2478"/>
                    <a:pt x="22068" y="2444"/>
                    <a:pt x="22016" y="2392"/>
                  </a:cubicBezTo>
                  <a:cubicBezTo>
                    <a:pt x="21882" y="2292"/>
                    <a:pt x="21716" y="2125"/>
                    <a:pt x="21482" y="1959"/>
                  </a:cubicBezTo>
                  <a:cubicBezTo>
                    <a:pt x="20782" y="1492"/>
                    <a:pt x="20048" y="1125"/>
                    <a:pt x="19281" y="824"/>
                  </a:cubicBezTo>
                  <a:cubicBezTo>
                    <a:pt x="18113" y="424"/>
                    <a:pt x="16912" y="157"/>
                    <a:pt x="15711" y="57"/>
                  </a:cubicBezTo>
                  <a:cubicBezTo>
                    <a:pt x="15149" y="20"/>
                    <a:pt x="14586" y="1"/>
                    <a:pt x="140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9" name="Google Shape;1079;p52"/>
            <p:cNvSpPr/>
            <p:nvPr/>
          </p:nvSpPr>
          <p:spPr>
            <a:xfrm flipH="1">
              <a:off x="2366442" y="3514407"/>
              <a:ext cx="371064" cy="578273"/>
            </a:xfrm>
            <a:custGeom>
              <a:avLst/>
              <a:gdLst/>
              <a:ahLst/>
              <a:cxnLst/>
              <a:rect l="l" t="t" r="r" b="b"/>
              <a:pathLst>
                <a:path w="20549" h="32024" extrusionOk="0">
                  <a:moveTo>
                    <a:pt x="1" y="1"/>
                  </a:moveTo>
                  <a:lnTo>
                    <a:pt x="1" y="1"/>
                  </a:lnTo>
                  <a:cubicBezTo>
                    <a:pt x="1" y="1"/>
                    <a:pt x="2236" y="16879"/>
                    <a:pt x="3136" y="19548"/>
                  </a:cubicBezTo>
                  <a:cubicBezTo>
                    <a:pt x="4037" y="22250"/>
                    <a:pt x="11142" y="32023"/>
                    <a:pt x="11142" y="32023"/>
                  </a:cubicBezTo>
                  <a:lnTo>
                    <a:pt x="20549" y="27554"/>
                  </a:lnTo>
                  <a:lnTo>
                    <a:pt x="14244" y="15712"/>
                  </a:lnTo>
                  <a:lnTo>
                    <a:pt x="9908" y="2302"/>
                  </a:lnTo>
                  <a:lnTo>
                    <a:pt x="1"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0" name="Google Shape;1080;p52"/>
            <p:cNvSpPr/>
            <p:nvPr/>
          </p:nvSpPr>
          <p:spPr>
            <a:xfrm flipH="1">
              <a:off x="2291738" y="3998691"/>
              <a:ext cx="83751" cy="75101"/>
            </a:xfrm>
            <a:custGeom>
              <a:avLst/>
              <a:gdLst/>
              <a:ahLst/>
              <a:cxnLst/>
              <a:rect l="l" t="t" r="r" b="b"/>
              <a:pathLst>
                <a:path w="4638" h="4159" extrusionOk="0">
                  <a:moveTo>
                    <a:pt x="1770" y="1"/>
                  </a:moveTo>
                  <a:cubicBezTo>
                    <a:pt x="1216" y="1"/>
                    <a:pt x="668" y="45"/>
                    <a:pt x="134" y="134"/>
                  </a:cubicBezTo>
                  <a:lnTo>
                    <a:pt x="0" y="334"/>
                  </a:lnTo>
                  <a:cubicBezTo>
                    <a:pt x="301" y="735"/>
                    <a:pt x="601" y="1135"/>
                    <a:pt x="934" y="1535"/>
                  </a:cubicBezTo>
                  <a:lnTo>
                    <a:pt x="1301" y="2002"/>
                  </a:lnTo>
                  <a:cubicBezTo>
                    <a:pt x="1635" y="2502"/>
                    <a:pt x="2035" y="2936"/>
                    <a:pt x="2469" y="3370"/>
                  </a:cubicBezTo>
                  <a:cubicBezTo>
                    <a:pt x="2802" y="3637"/>
                    <a:pt x="3203" y="3870"/>
                    <a:pt x="3603" y="4037"/>
                  </a:cubicBezTo>
                  <a:cubicBezTo>
                    <a:pt x="3742" y="4107"/>
                    <a:pt x="3918" y="4158"/>
                    <a:pt x="4083" y="4158"/>
                  </a:cubicBezTo>
                  <a:cubicBezTo>
                    <a:pt x="4234" y="4158"/>
                    <a:pt x="4375" y="4115"/>
                    <a:pt x="4470" y="4004"/>
                  </a:cubicBezTo>
                  <a:cubicBezTo>
                    <a:pt x="4570" y="3870"/>
                    <a:pt x="4637" y="3670"/>
                    <a:pt x="4604" y="3503"/>
                  </a:cubicBezTo>
                  <a:cubicBezTo>
                    <a:pt x="4570" y="2536"/>
                    <a:pt x="4304" y="1568"/>
                    <a:pt x="3837" y="735"/>
                  </a:cubicBezTo>
                  <a:cubicBezTo>
                    <a:pt x="3770" y="568"/>
                    <a:pt x="3636" y="401"/>
                    <a:pt x="3470" y="268"/>
                  </a:cubicBezTo>
                  <a:cubicBezTo>
                    <a:pt x="3237" y="122"/>
                    <a:pt x="2980" y="28"/>
                    <a:pt x="2719" y="28"/>
                  </a:cubicBezTo>
                  <a:cubicBezTo>
                    <a:pt x="2680" y="28"/>
                    <a:pt x="2641" y="30"/>
                    <a:pt x="2602" y="34"/>
                  </a:cubicBezTo>
                  <a:cubicBezTo>
                    <a:pt x="2324" y="12"/>
                    <a:pt x="2046" y="1"/>
                    <a:pt x="177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1" name="Google Shape;1081;p52"/>
            <p:cNvSpPr/>
            <p:nvPr/>
          </p:nvSpPr>
          <p:spPr>
            <a:xfrm flipH="1">
              <a:off x="2358605" y="3857211"/>
              <a:ext cx="78315" cy="174020"/>
            </a:xfrm>
            <a:custGeom>
              <a:avLst/>
              <a:gdLst/>
              <a:ahLst/>
              <a:cxnLst/>
              <a:rect l="l" t="t" r="r" b="b"/>
              <a:pathLst>
                <a:path w="4337" h="9637" extrusionOk="0">
                  <a:moveTo>
                    <a:pt x="628" y="0"/>
                  </a:moveTo>
                  <a:cubicBezTo>
                    <a:pt x="575" y="0"/>
                    <a:pt x="521" y="10"/>
                    <a:pt x="467" y="30"/>
                  </a:cubicBezTo>
                  <a:cubicBezTo>
                    <a:pt x="167" y="97"/>
                    <a:pt x="0" y="397"/>
                    <a:pt x="133" y="697"/>
                  </a:cubicBezTo>
                  <a:cubicBezTo>
                    <a:pt x="801" y="2465"/>
                    <a:pt x="2902" y="8036"/>
                    <a:pt x="2902" y="8036"/>
                  </a:cubicBezTo>
                  <a:lnTo>
                    <a:pt x="4336" y="9637"/>
                  </a:lnTo>
                  <a:lnTo>
                    <a:pt x="4336" y="9637"/>
                  </a:lnTo>
                  <a:lnTo>
                    <a:pt x="1067" y="330"/>
                  </a:lnTo>
                  <a:cubicBezTo>
                    <a:pt x="1014" y="144"/>
                    <a:pt x="834" y="0"/>
                    <a:pt x="62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52"/>
            <p:cNvSpPr/>
            <p:nvPr/>
          </p:nvSpPr>
          <p:spPr>
            <a:xfrm flipH="1">
              <a:off x="2291142" y="3968030"/>
              <a:ext cx="263242" cy="224635"/>
            </a:xfrm>
            <a:custGeom>
              <a:avLst/>
              <a:gdLst/>
              <a:ahLst/>
              <a:cxnLst/>
              <a:rect l="l" t="t" r="r" b="b"/>
              <a:pathLst>
                <a:path w="14578" h="12440" extrusionOk="0">
                  <a:moveTo>
                    <a:pt x="6970" y="1"/>
                  </a:moveTo>
                  <a:cubicBezTo>
                    <a:pt x="5696" y="1"/>
                    <a:pt x="4004" y="445"/>
                    <a:pt x="4837" y="2399"/>
                  </a:cubicBezTo>
                  <a:cubicBezTo>
                    <a:pt x="4837" y="2399"/>
                    <a:pt x="2802" y="2533"/>
                    <a:pt x="2269" y="3133"/>
                  </a:cubicBezTo>
                  <a:cubicBezTo>
                    <a:pt x="1702" y="3733"/>
                    <a:pt x="1501" y="5501"/>
                    <a:pt x="1501" y="5501"/>
                  </a:cubicBezTo>
                  <a:cubicBezTo>
                    <a:pt x="1501" y="5501"/>
                    <a:pt x="367" y="7136"/>
                    <a:pt x="968" y="8570"/>
                  </a:cubicBezTo>
                  <a:cubicBezTo>
                    <a:pt x="968" y="8570"/>
                    <a:pt x="0" y="10805"/>
                    <a:pt x="801" y="11539"/>
                  </a:cubicBezTo>
                  <a:cubicBezTo>
                    <a:pt x="1101" y="11906"/>
                    <a:pt x="1501" y="12206"/>
                    <a:pt x="1902" y="12440"/>
                  </a:cubicBezTo>
                  <a:lnTo>
                    <a:pt x="11008" y="12440"/>
                  </a:lnTo>
                  <a:lnTo>
                    <a:pt x="14577" y="6902"/>
                  </a:lnTo>
                  <a:lnTo>
                    <a:pt x="11008" y="3467"/>
                  </a:lnTo>
                  <a:cubicBezTo>
                    <a:pt x="11008" y="3467"/>
                    <a:pt x="8740" y="131"/>
                    <a:pt x="7539" y="31"/>
                  </a:cubicBezTo>
                  <a:cubicBezTo>
                    <a:pt x="7368" y="12"/>
                    <a:pt x="7175" y="1"/>
                    <a:pt x="6970"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083;p52"/>
            <p:cNvSpPr/>
            <p:nvPr/>
          </p:nvSpPr>
          <p:spPr>
            <a:xfrm flipH="1">
              <a:off x="2288126" y="3966170"/>
              <a:ext cx="259035" cy="228301"/>
            </a:xfrm>
            <a:custGeom>
              <a:avLst/>
              <a:gdLst/>
              <a:ahLst/>
              <a:cxnLst/>
              <a:rect l="l" t="t" r="r" b="b"/>
              <a:pathLst>
                <a:path w="14345" h="12643" extrusionOk="0">
                  <a:moveTo>
                    <a:pt x="4370" y="2335"/>
                  </a:moveTo>
                  <a:cubicBezTo>
                    <a:pt x="4370" y="2369"/>
                    <a:pt x="4404" y="2435"/>
                    <a:pt x="4437" y="2502"/>
                  </a:cubicBezTo>
                  <a:cubicBezTo>
                    <a:pt x="4437" y="2502"/>
                    <a:pt x="4437" y="2435"/>
                    <a:pt x="4370" y="2335"/>
                  </a:cubicBezTo>
                  <a:close/>
                  <a:moveTo>
                    <a:pt x="6505" y="0"/>
                  </a:moveTo>
                  <a:cubicBezTo>
                    <a:pt x="6038" y="0"/>
                    <a:pt x="5571" y="100"/>
                    <a:pt x="5138" y="267"/>
                  </a:cubicBezTo>
                  <a:cubicBezTo>
                    <a:pt x="4771" y="401"/>
                    <a:pt x="4471" y="668"/>
                    <a:pt x="4304" y="1001"/>
                  </a:cubicBezTo>
                  <a:cubicBezTo>
                    <a:pt x="4204" y="1268"/>
                    <a:pt x="4170" y="1568"/>
                    <a:pt x="4204" y="1835"/>
                  </a:cubicBezTo>
                  <a:cubicBezTo>
                    <a:pt x="4237" y="2002"/>
                    <a:pt x="4304" y="2169"/>
                    <a:pt x="4370" y="2335"/>
                  </a:cubicBezTo>
                  <a:cubicBezTo>
                    <a:pt x="4304" y="2169"/>
                    <a:pt x="4270" y="2002"/>
                    <a:pt x="4237" y="1835"/>
                  </a:cubicBezTo>
                  <a:cubicBezTo>
                    <a:pt x="4204" y="1568"/>
                    <a:pt x="4237" y="1301"/>
                    <a:pt x="4370" y="1068"/>
                  </a:cubicBezTo>
                  <a:cubicBezTo>
                    <a:pt x="4537" y="734"/>
                    <a:pt x="4804" y="501"/>
                    <a:pt x="5171" y="401"/>
                  </a:cubicBezTo>
                  <a:cubicBezTo>
                    <a:pt x="5605" y="234"/>
                    <a:pt x="6038" y="167"/>
                    <a:pt x="6505" y="167"/>
                  </a:cubicBezTo>
                  <a:cubicBezTo>
                    <a:pt x="6772" y="167"/>
                    <a:pt x="7006" y="167"/>
                    <a:pt x="7273" y="234"/>
                  </a:cubicBezTo>
                  <a:cubicBezTo>
                    <a:pt x="7539" y="334"/>
                    <a:pt x="7773" y="467"/>
                    <a:pt x="7973" y="668"/>
                  </a:cubicBezTo>
                  <a:cubicBezTo>
                    <a:pt x="8940" y="1535"/>
                    <a:pt x="9808" y="2536"/>
                    <a:pt x="10508" y="3636"/>
                  </a:cubicBezTo>
                  <a:lnTo>
                    <a:pt x="14070" y="7034"/>
                  </a:lnTo>
                  <a:lnTo>
                    <a:pt x="14070" y="7034"/>
                  </a:lnTo>
                  <a:lnTo>
                    <a:pt x="10552" y="12409"/>
                  </a:lnTo>
                  <a:lnTo>
                    <a:pt x="1602" y="12409"/>
                  </a:lnTo>
                  <a:cubicBezTo>
                    <a:pt x="1268" y="12209"/>
                    <a:pt x="935" y="11976"/>
                    <a:pt x="668" y="11709"/>
                  </a:cubicBezTo>
                  <a:cubicBezTo>
                    <a:pt x="501" y="11609"/>
                    <a:pt x="401" y="11475"/>
                    <a:pt x="334" y="11309"/>
                  </a:cubicBezTo>
                  <a:cubicBezTo>
                    <a:pt x="268" y="11142"/>
                    <a:pt x="234" y="10942"/>
                    <a:pt x="234" y="10775"/>
                  </a:cubicBezTo>
                  <a:cubicBezTo>
                    <a:pt x="234" y="10041"/>
                    <a:pt x="401" y="9340"/>
                    <a:pt x="701" y="8673"/>
                  </a:cubicBezTo>
                  <a:lnTo>
                    <a:pt x="701" y="8640"/>
                  </a:lnTo>
                  <a:lnTo>
                    <a:pt x="701" y="8607"/>
                  </a:lnTo>
                  <a:cubicBezTo>
                    <a:pt x="501" y="8106"/>
                    <a:pt x="468" y="7539"/>
                    <a:pt x="601" y="7005"/>
                  </a:cubicBezTo>
                  <a:cubicBezTo>
                    <a:pt x="735" y="6505"/>
                    <a:pt x="935" y="6038"/>
                    <a:pt x="1202" y="5638"/>
                  </a:cubicBezTo>
                  <a:cubicBezTo>
                    <a:pt x="1268" y="4904"/>
                    <a:pt x="1435" y="4203"/>
                    <a:pt x="1769" y="3536"/>
                  </a:cubicBezTo>
                  <a:cubicBezTo>
                    <a:pt x="1835" y="3403"/>
                    <a:pt x="1902" y="3303"/>
                    <a:pt x="2035" y="3203"/>
                  </a:cubicBezTo>
                  <a:cubicBezTo>
                    <a:pt x="2136" y="3136"/>
                    <a:pt x="2269" y="3069"/>
                    <a:pt x="2402" y="3003"/>
                  </a:cubicBezTo>
                  <a:cubicBezTo>
                    <a:pt x="2636" y="2902"/>
                    <a:pt x="2869" y="2836"/>
                    <a:pt x="3103" y="2769"/>
                  </a:cubicBezTo>
                  <a:cubicBezTo>
                    <a:pt x="3537" y="2669"/>
                    <a:pt x="3870" y="2636"/>
                    <a:pt x="4104" y="2569"/>
                  </a:cubicBezTo>
                  <a:lnTo>
                    <a:pt x="4370" y="2536"/>
                  </a:lnTo>
                  <a:lnTo>
                    <a:pt x="4104" y="2536"/>
                  </a:lnTo>
                  <a:cubicBezTo>
                    <a:pt x="3770" y="2569"/>
                    <a:pt x="3436" y="2602"/>
                    <a:pt x="3103" y="2702"/>
                  </a:cubicBezTo>
                  <a:cubicBezTo>
                    <a:pt x="2836" y="2736"/>
                    <a:pt x="2603" y="2802"/>
                    <a:pt x="2369" y="2902"/>
                  </a:cubicBezTo>
                  <a:cubicBezTo>
                    <a:pt x="2236" y="2969"/>
                    <a:pt x="2102" y="3036"/>
                    <a:pt x="1969" y="3103"/>
                  </a:cubicBezTo>
                  <a:cubicBezTo>
                    <a:pt x="1835" y="3203"/>
                    <a:pt x="1735" y="3336"/>
                    <a:pt x="1669" y="3470"/>
                  </a:cubicBezTo>
                  <a:cubicBezTo>
                    <a:pt x="1335" y="4137"/>
                    <a:pt x="1135" y="4871"/>
                    <a:pt x="1068" y="5638"/>
                  </a:cubicBezTo>
                  <a:lnTo>
                    <a:pt x="1068" y="5604"/>
                  </a:lnTo>
                  <a:cubicBezTo>
                    <a:pt x="768" y="6005"/>
                    <a:pt x="568" y="6505"/>
                    <a:pt x="434" y="7005"/>
                  </a:cubicBezTo>
                  <a:cubicBezTo>
                    <a:pt x="271" y="7560"/>
                    <a:pt x="300" y="8146"/>
                    <a:pt x="488" y="8671"/>
                  </a:cubicBezTo>
                  <a:lnTo>
                    <a:pt x="488" y="8671"/>
                  </a:lnTo>
                  <a:cubicBezTo>
                    <a:pt x="196" y="9362"/>
                    <a:pt x="34" y="10085"/>
                    <a:pt x="1" y="10808"/>
                  </a:cubicBezTo>
                  <a:cubicBezTo>
                    <a:pt x="1" y="11008"/>
                    <a:pt x="34" y="11208"/>
                    <a:pt x="134" y="11409"/>
                  </a:cubicBezTo>
                  <a:cubicBezTo>
                    <a:pt x="201" y="11609"/>
                    <a:pt x="334" y="11776"/>
                    <a:pt x="501" y="11876"/>
                  </a:cubicBezTo>
                  <a:cubicBezTo>
                    <a:pt x="801" y="12176"/>
                    <a:pt x="1135" y="12443"/>
                    <a:pt x="1502" y="12643"/>
                  </a:cubicBezTo>
                  <a:lnTo>
                    <a:pt x="10675" y="12643"/>
                  </a:lnTo>
                  <a:lnTo>
                    <a:pt x="10708" y="12576"/>
                  </a:lnTo>
                  <a:lnTo>
                    <a:pt x="14278" y="7072"/>
                  </a:lnTo>
                  <a:lnTo>
                    <a:pt x="14344" y="7005"/>
                  </a:lnTo>
                  <a:lnTo>
                    <a:pt x="14278" y="6939"/>
                  </a:lnTo>
                  <a:lnTo>
                    <a:pt x="10675" y="3503"/>
                  </a:lnTo>
                  <a:cubicBezTo>
                    <a:pt x="9941" y="2402"/>
                    <a:pt x="9074" y="1401"/>
                    <a:pt x="8073" y="534"/>
                  </a:cubicBezTo>
                  <a:cubicBezTo>
                    <a:pt x="7840" y="334"/>
                    <a:pt x="7606" y="167"/>
                    <a:pt x="7339" y="67"/>
                  </a:cubicBezTo>
                  <a:cubicBezTo>
                    <a:pt x="7072" y="34"/>
                    <a:pt x="6772" y="0"/>
                    <a:pt x="650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084;p52"/>
            <p:cNvSpPr/>
            <p:nvPr/>
          </p:nvSpPr>
          <p:spPr>
            <a:xfrm flipH="1">
              <a:off x="2389935" y="4073991"/>
              <a:ext cx="118674" cy="69883"/>
            </a:xfrm>
            <a:custGeom>
              <a:avLst/>
              <a:gdLst/>
              <a:ahLst/>
              <a:cxnLst/>
              <a:rect l="l" t="t" r="r" b="b"/>
              <a:pathLst>
                <a:path w="6572" h="3870" extrusionOk="0">
                  <a:moveTo>
                    <a:pt x="1" y="0"/>
                  </a:moveTo>
                  <a:cubicBezTo>
                    <a:pt x="167" y="367"/>
                    <a:pt x="367" y="701"/>
                    <a:pt x="634" y="1001"/>
                  </a:cubicBezTo>
                  <a:cubicBezTo>
                    <a:pt x="1235" y="1768"/>
                    <a:pt x="1902" y="2435"/>
                    <a:pt x="2669" y="3003"/>
                  </a:cubicBezTo>
                  <a:cubicBezTo>
                    <a:pt x="2903" y="3169"/>
                    <a:pt x="3136" y="3303"/>
                    <a:pt x="3370" y="3403"/>
                  </a:cubicBezTo>
                  <a:cubicBezTo>
                    <a:pt x="3636" y="3503"/>
                    <a:pt x="3870" y="3570"/>
                    <a:pt x="4137" y="3603"/>
                  </a:cubicBezTo>
                  <a:cubicBezTo>
                    <a:pt x="4604" y="3670"/>
                    <a:pt x="5037" y="3736"/>
                    <a:pt x="5404" y="3770"/>
                  </a:cubicBezTo>
                  <a:cubicBezTo>
                    <a:pt x="5771" y="3836"/>
                    <a:pt x="6172" y="3870"/>
                    <a:pt x="6572" y="3870"/>
                  </a:cubicBezTo>
                  <a:cubicBezTo>
                    <a:pt x="6172" y="3770"/>
                    <a:pt x="5805" y="3703"/>
                    <a:pt x="5404" y="3636"/>
                  </a:cubicBezTo>
                  <a:lnTo>
                    <a:pt x="4170" y="3436"/>
                  </a:lnTo>
                  <a:cubicBezTo>
                    <a:pt x="3937" y="3403"/>
                    <a:pt x="3703" y="3336"/>
                    <a:pt x="3470" y="3236"/>
                  </a:cubicBezTo>
                  <a:cubicBezTo>
                    <a:pt x="3236" y="3136"/>
                    <a:pt x="3003" y="3003"/>
                    <a:pt x="2803" y="2836"/>
                  </a:cubicBezTo>
                  <a:cubicBezTo>
                    <a:pt x="2069" y="2269"/>
                    <a:pt x="1368" y="1602"/>
                    <a:pt x="768" y="901"/>
                  </a:cubicBezTo>
                  <a:cubicBezTo>
                    <a:pt x="267" y="367"/>
                    <a:pt x="34" y="0"/>
                    <a:pt x="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085;p52"/>
            <p:cNvSpPr/>
            <p:nvPr/>
          </p:nvSpPr>
          <p:spPr>
            <a:xfrm flipH="1">
              <a:off x="2397158" y="4134231"/>
              <a:ext cx="122899" cy="54624"/>
            </a:xfrm>
            <a:custGeom>
              <a:avLst/>
              <a:gdLst/>
              <a:ahLst/>
              <a:cxnLst/>
              <a:rect l="l" t="t" r="r" b="b"/>
              <a:pathLst>
                <a:path w="6806" h="3025" extrusionOk="0">
                  <a:moveTo>
                    <a:pt x="1" y="0"/>
                  </a:moveTo>
                  <a:lnTo>
                    <a:pt x="1" y="0"/>
                  </a:lnTo>
                  <a:cubicBezTo>
                    <a:pt x="234" y="300"/>
                    <a:pt x="468" y="601"/>
                    <a:pt x="768" y="867"/>
                  </a:cubicBezTo>
                  <a:cubicBezTo>
                    <a:pt x="1402" y="1535"/>
                    <a:pt x="2136" y="2102"/>
                    <a:pt x="2970" y="2535"/>
                  </a:cubicBezTo>
                  <a:cubicBezTo>
                    <a:pt x="3437" y="2735"/>
                    <a:pt x="3937" y="2902"/>
                    <a:pt x="4437" y="2969"/>
                  </a:cubicBezTo>
                  <a:cubicBezTo>
                    <a:pt x="4672" y="3008"/>
                    <a:pt x="4918" y="3024"/>
                    <a:pt x="5162" y="3024"/>
                  </a:cubicBezTo>
                  <a:cubicBezTo>
                    <a:pt x="5334" y="3024"/>
                    <a:pt x="5506" y="3016"/>
                    <a:pt x="5671" y="3002"/>
                  </a:cubicBezTo>
                  <a:cubicBezTo>
                    <a:pt x="6072" y="3002"/>
                    <a:pt x="6439" y="2969"/>
                    <a:pt x="6806" y="2869"/>
                  </a:cubicBezTo>
                  <a:cubicBezTo>
                    <a:pt x="6622" y="2852"/>
                    <a:pt x="6439" y="2844"/>
                    <a:pt x="6251" y="2844"/>
                  </a:cubicBezTo>
                  <a:cubicBezTo>
                    <a:pt x="6063" y="2844"/>
                    <a:pt x="5872" y="2852"/>
                    <a:pt x="5671" y="2869"/>
                  </a:cubicBezTo>
                  <a:cubicBezTo>
                    <a:pt x="5606" y="2871"/>
                    <a:pt x="5541" y="2872"/>
                    <a:pt x="5477" y="2872"/>
                  </a:cubicBezTo>
                  <a:cubicBezTo>
                    <a:pt x="4641" y="2872"/>
                    <a:pt x="3812" y="2676"/>
                    <a:pt x="3070" y="2335"/>
                  </a:cubicBezTo>
                  <a:cubicBezTo>
                    <a:pt x="2269" y="1901"/>
                    <a:pt x="1535" y="1368"/>
                    <a:pt x="868" y="734"/>
                  </a:cubicBezTo>
                  <a:cubicBezTo>
                    <a:pt x="601" y="467"/>
                    <a:pt x="301" y="234"/>
                    <a:pt x="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52"/>
            <p:cNvSpPr/>
            <p:nvPr/>
          </p:nvSpPr>
          <p:spPr>
            <a:xfrm flipH="1">
              <a:off x="2367634" y="4021534"/>
              <a:ext cx="93393" cy="80789"/>
            </a:xfrm>
            <a:custGeom>
              <a:avLst/>
              <a:gdLst/>
              <a:ahLst/>
              <a:cxnLst/>
              <a:rect l="l" t="t" r="r" b="b"/>
              <a:pathLst>
                <a:path w="5172" h="4474" extrusionOk="0">
                  <a:moveTo>
                    <a:pt x="8" y="1"/>
                  </a:moveTo>
                  <a:cubicBezTo>
                    <a:pt x="5" y="1"/>
                    <a:pt x="2" y="2"/>
                    <a:pt x="1" y="3"/>
                  </a:cubicBezTo>
                  <a:cubicBezTo>
                    <a:pt x="168" y="303"/>
                    <a:pt x="368" y="570"/>
                    <a:pt x="601" y="837"/>
                  </a:cubicBezTo>
                  <a:cubicBezTo>
                    <a:pt x="1102" y="1438"/>
                    <a:pt x="1669" y="2038"/>
                    <a:pt x="2269" y="2572"/>
                  </a:cubicBezTo>
                  <a:cubicBezTo>
                    <a:pt x="2903" y="3105"/>
                    <a:pt x="3537" y="3573"/>
                    <a:pt x="4237" y="4006"/>
                  </a:cubicBezTo>
                  <a:cubicBezTo>
                    <a:pt x="4537" y="4206"/>
                    <a:pt x="4838" y="4340"/>
                    <a:pt x="5138" y="4473"/>
                  </a:cubicBezTo>
                  <a:cubicBezTo>
                    <a:pt x="5171" y="4406"/>
                    <a:pt x="3837" y="3639"/>
                    <a:pt x="2436" y="2405"/>
                  </a:cubicBezTo>
                  <a:cubicBezTo>
                    <a:pt x="1039" y="1203"/>
                    <a:pt x="116" y="1"/>
                    <a:pt x="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087;p52"/>
            <p:cNvSpPr/>
            <p:nvPr/>
          </p:nvSpPr>
          <p:spPr>
            <a:xfrm flipH="1">
              <a:off x="2253203" y="4179393"/>
              <a:ext cx="484302" cy="69901"/>
            </a:xfrm>
            <a:custGeom>
              <a:avLst/>
              <a:gdLst/>
              <a:ahLst/>
              <a:cxnLst/>
              <a:rect l="l" t="t" r="r" b="b"/>
              <a:pathLst>
                <a:path w="26820" h="3871" extrusionOk="0">
                  <a:moveTo>
                    <a:pt x="1" y="1"/>
                  </a:moveTo>
                  <a:lnTo>
                    <a:pt x="1" y="3203"/>
                  </a:lnTo>
                  <a:lnTo>
                    <a:pt x="23084" y="3870"/>
                  </a:lnTo>
                  <a:lnTo>
                    <a:pt x="26820" y="1235"/>
                  </a:lnTo>
                  <a:lnTo>
                    <a:pt x="26820" y="1035"/>
                  </a:lnTo>
                  <a:lnTo>
                    <a:pt x="26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8" name="Google Shape;1088;p52"/>
            <p:cNvSpPr/>
            <p:nvPr/>
          </p:nvSpPr>
          <p:spPr>
            <a:xfrm flipH="1">
              <a:off x="2294753" y="4230604"/>
              <a:ext cx="478885" cy="22897"/>
            </a:xfrm>
            <a:custGeom>
              <a:avLst/>
              <a:gdLst/>
              <a:ahLst/>
              <a:cxnLst/>
              <a:rect l="l" t="t" r="r" b="b"/>
              <a:pathLst>
                <a:path w="26520" h="1268" extrusionOk="0">
                  <a:moveTo>
                    <a:pt x="0" y="0"/>
                  </a:moveTo>
                  <a:lnTo>
                    <a:pt x="0" y="1268"/>
                  </a:lnTo>
                  <a:lnTo>
                    <a:pt x="24585" y="1268"/>
                  </a:lnTo>
                  <a:lnTo>
                    <a:pt x="26519"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9" name="Google Shape;1089;p52"/>
            <p:cNvSpPr/>
            <p:nvPr/>
          </p:nvSpPr>
          <p:spPr>
            <a:xfrm flipH="1">
              <a:off x="2054426" y="3978214"/>
              <a:ext cx="306598" cy="281444"/>
            </a:xfrm>
            <a:custGeom>
              <a:avLst/>
              <a:gdLst/>
              <a:ahLst/>
              <a:cxnLst/>
              <a:rect l="l" t="t" r="r" b="b"/>
              <a:pathLst>
                <a:path w="16979" h="15586" extrusionOk="0">
                  <a:moveTo>
                    <a:pt x="15311" y="1"/>
                  </a:moveTo>
                  <a:lnTo>
                    <a:pt x="10508" y="1335"/>
                  </a:lnTo>
                  <a:cubicBezTo>
                    <a:pt x="10241" y="1368"/>
                    <a:pt x="4270" y="2402"/>
                    <a:pt x="4270" y="2402"/>
                  </a:cubicBezTo>
                  <a:lnTo>
                    <a:pt x="0" y="7506"/>
                  </a:lnTo>
                  <a:lnTo>
                    <a:pt x="0" y="11142"/>
                  </a:lnTo>
                  <a:cubicBezTo>
                    <a:pt x="0" y="11142"/>
                    <a:pt x="430" y="11396"/>
                    <a:pt x="916" y="11396"/>
                  </a:cubicBezTo>
                  <a:cubicBezTo>
                    <a:pt x="1276" y="11396"/>
                    <a:pt x="1665" y="11257"/>
                    <a:pt x="1935" y="10775"/>
                  </a:cubicBezTo>
                  <a:lnTo>
                    <a:pt x="1935" y="10775"/>
                  </a:lnTo>
                  <a:cubicBezTo>
                    <a:pt x="1935" y="10776"/>
                    <a:pt x="634" y="14444"/>
                    <a:pt x="1134" y="15011"/>
                  </a:cubicBezTo>
                  <a:cubicBezTo>
                    <a:pt x="1437" y="15315"/>
                    <a:pt x="1827" y="15586"/>
                    <a:pt x="2241" y="15586"/>
                  </a:cubicBezTo>
                  <a:cubicBezTo>
                    <a:pt x="2556" y="15586"/>
                    <a:pt x="2885" y="15429"/>
                    <a:pt x="3202" y="15011"/>
                  </a:cubicBezTo>
                  <a:cubicBezTo>
                    <a:pt x="3836" y="13877"/>
                    <a:pt x="4403" y="12743"/>
                    <a:pt x="4904" y="11542"/>
                  </a:cubicBezTo>
                  <a:lnTo>
                    <a:pt x="5070" y="13077"/>
                  </a:lnTo>
                  <a:cubicBezTo>
                    <a:pt x="5070" y="13077"/>
                    <a:pt x="8640" y="11342"/>
                    <a:pt x="9040" y="10808"/>
                  </a:cubicBezTo>
                  <a:cubicBezTo>
                    <a:pt x="9440" y="10308"/>
                    <a:pt x="11775" y="6939"/>
                    <a:pt x="11775" y="6939"/>
                  </a:cubicBezTo>
                  <a:lnTo>
                    <a:pt x="12843" y="5972"/>
                  </a:lnTo>
                  <a:lnTo>
                    <a:pt x="11775" y="7673"/>
                  </a:lnTo>
                  <a:cubicBezTo>
                    <a:pt x="11775" y="7673"/>
                    <a:pt x="9840" y="9741"/>
                    <a:pt x="10641" y="10141"/>
                  </a:cubicBezTo>
                  <a:cubicBezTo>
                    <a:pt x="10735" y="10188"/>
                    <a:pt x="10838" y="10209"/>
                    <a:pt x="10945" y="10209"/>
                  </a:cubicBezTo>
                  <a:cubicBezTo>
                    <a:pt x="11752" y="10209"/>
                    <a:pt x="12843" y="9040"/>
                    <a:pt x="12843" y="9040"/>
                  </a:cubicBezTo>
                  <a:lnTo>
                    <a:pt x="15077" y="6505"/>
                  </a:lnTo>
                  <a:lnTo>
                    <a:pt x="16945" y="6272"/>
                  </a:lnTo>
                  <a:cubicBezTo>
                    <a:pt x="16979" y="5037"/>
                    <a:pt x="16879" y="3803"/>
                    <a:pt x="16645" y="2569"/>
                  </a:cubicBezTo>
                  <a:cubicBezTo>
                    <a:pt x="16512" y="1768"/>
                    <a:pt x="15178" y="201"/>
                    <a:pt x="15311" y="34"/>
                  </a:cubicBezTo>
                  <a:lnTo>
                    <a:pt x="15311"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090;p52"/>
            <p:cNvSpPr/>
            <p:nvPr/>
          </p:nvSpPr>
          <p:spPr>
            <a:xfrm flipH="1">
              <a:off x="2260426" y="4051094"/>
              <a:ext cx="66867" cy="123495"/>
            </a:xfrm>
            <a:custGeom>
              <a:avLst/>
              <a:gdLst/>
              <a:ahLst/>
              <a:cxnLst/>
              <a:rect l="l" t="t" r="r" b="b"/>
              <a:pathLst>
                <a:path w="3703" h="6839" extrusionOk="0">
                  <a:moveTo>
                    <a:pt x="3703" y="1"/>
                  </a:moveTo>
                  <a:lnTo>
                    <a:pt x="3703" y="1"/>
                  </a:lnTo>
                  <a:cubicBezTo>
                    <a:pt x="3369" y="234"/>
                    <a:pt x="3102" y="501"/>
                    <a:pt x="2869" y="801"/>
                  </a:cubicBezTo>
                  <a:cubicBezTo>
                    <a:pt x="2202" y="1502"/>
                    <a:pt x="1635" y="2236"/>
                    <a:pt x="1101" y="3003"/>
                  </a:cubicBezTo>
                  <a:cubicBezTo>
                    <a:pt x="967" y="3236"/>
                    <a:pt x="834" y="3503"/>
                    <a:pt x="801" y="3770"/>
                  </a:cubicBezTo>
                  <a:cubicBezTo>
                    <a:pt x="734" y="4037"/>
                    <a:pt x="701" y="4271"/>
                    <a:pt x="634" y="4504"/>
                  </a:cubicBezTo>
                  <a:cubicBezTo>
                    <a:pt x="534" y="4971"/>
                    <a:pt x="400" y="5371"/>
                    <a:pt x="300" y="5705"/>
                  </a:cubicBezTo>
                  <a:cubicBezTo>
                    <a:pt x="167" y="6072"/>
                    <a:pt x="67" y="6472"/>
                    <a:pt x="0" y="6839"/>
                  </a:cubicBezTo>
                  <a:cubicBezTo>
                    <a:pt x="200" y="6505"/>
                    <a:pt x="334" y="6139"/>
                    <a:pt x="434" y="5772"/>
                  </a:cubicBezTo>
                  <a:cubicBezTo>
                    <a:pt x="567" y="5438"/>
                    <a:pt x="701" y="5004"/>
                    <a:pt x="834" y="4571"/>
                  </a:cubicBezTo>
                  <a:cubicBezTo>
                    <a:pt x="901" y="4070"/>
                    <a:pt x="1067" y="3570"/>
                    <a:pt x="1301" y="3136"/>
                  </a:cubicBezTo>
                  <a:cubicBezTo>
                    <a:pt x="1801" y="2369"/>
                    <a:pt x="2368" y="1602"/>
                    <a:pt x="2969" y="901"/>
                  </a:cubicBezTo>
                  <a:cubicBezTo>
                    <a:pt x="3236" y="601"/>
                    <a:pt x="3469" y="301"/>
                    <a:pt x="370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091;p52"/>
            <p:cNvSpPr/>
            <p:nvPr/>
          </p:nvSpPr>
          <p:spPr>
            <a:xfrm flipH="1">
              <a:off x="2206218" y="4066154"/>
              <a:ext cx="67481" cy="125915"/>
            </a:xfrm>
            <a:custGeom>
              <a:avLst/>
              <a:gdLst/>
              <a:ahLst/>
              <a:cxnLst/>
              <a:rect l="l" t="t" r="r" b="b"/>
              <a:pathLst>
                <a:path w="3737" h="6973" extrusionOk="0">
                  <a:moveTo>
                    <a:pt x="3737" y="1"/>
                  </a:moveTo>
                  <a:lnTo>
                    <a:pt x="3737" y="1"/>
                  </a:lnTo>
                  <a:cubicBezTo>
                    <a:pt x="3403" y="234"/>
                    <a:pt x="3103" y="501"/>
                    <a:pt x="2870" y="801"/>
                  </a:cubicBezTo>
                  <a:cubicBezTo>
                    <a:pt x="2603" y="1068"/>
                    <a:pt x="2302" y="1368"/>
                    <a:pt x="1969" y="1769"/>
                  </a:cubicBezTo>
                  <a:cubicBezTo>
                    <a:pt x="1802" y="1935"/>
                    <a:pt x="1635" y="2136"/>
                    <a:pt x="1469" y="2336"/>
                  </a:cubicBezTo>
                  <a:cubicBezTo>
                    <a:pt x="1368" y="2436"/>
                    <a:pt x="1302" y="2569"/>
                    <a:pt x="1235" y="2669"/>
                  </a:cubicBezTo>
                  <a:cubicBezTo>
                    <a:pt x="1135" y="2803"/>
                    <a:pt x="1068" y="2936"/>
                    <a:pt x="1035" y="3070"/>
                  </a:cubicBezTo>
                  <a:cubicBezTo>
                    <a:pt x="551" y="4673"/>
                    <a:pt x="204" y="6030"/>
                    <a:pt x="69" y="6666"/>
                  </a:cubicBezTo>
                  <a:lnTo>
                    <a:pt x="69" y="6666"/>
                  </a:lnTo>
                  <a:cubicBezTo>
                    <a:pt x="60" y="6624"/>
                    <a:pt x="52" y="6605"/>
                    <a:pt x="34" y="6605"/>
                  </a:cubicBezTo>
                  <a:cubicBezTo>
                    <a:pt x="1" y="6605"/>
                    <a:pt x="34" y="6706"/>
                    <a:pt x="34" y="6839"/>
                  </a:cubicBezTo>
                  <a:lnTo>
                    <a:pt x="34" y="6972"/>
                  </a:lnTo>
                  <a:lnTo>
                    <a:pt x="101" y="6839"/>
                  </a:lnTo>
                  <a:cubicBezTo>
                    <a:pt x="268" y="6372"/>
                    <a:pt x="701" y="4871"/>
                    <a:pt x="1235" y="3136"/>
                  </a:cubicBezTo>
                  <a:cubicBezTo>
                    <a:pt x="1302" y="2903"/>
                    <a:pt x="1469" y="2669"/>
                    <a:pt x="1635" y="2469"/>
                  </a:cubicBezTo>
                  <a:cubicBezTo>
                    <a:pt x="1802" y="2269"/>
                    <a:pt x="1969" y="2069"/>
                    <a:pt x="2136" y="1869"/>
                  </a:cubicBezTo>
                  <a:cubicBezTo>
                    <a:pt x="2403" y="1502"/>
                    <a:pt x="2703" y="1168"/>
                    <a:pt x="2970" y="901"/>
                  </a:cubicBezTo>
                  <a:lnTo>
                    <a:pt x="3537" y="268"/>
                  </a:lnTo>
                  <a:cubicBezTo>
                    <a:pt x="3670" y="101"/>
                    <a:pt x="3737" y="1"/>
                    <a:pt x="3737"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092;p52"/>
            <p:cNvSpPr/>
            <p:nvPr/>
          </p:nvSpPr>
          <p:spPr>
            <a:xfrm flipH="1">
              <a:off x="2177903" y="4086035"/>
              <a:ext cx="53631" cy="104228"/>
            </a:xfrm>
            <a:custGeom>
              <a:avLst/>
              <a:gdLst/>
              <a:ahLst/>
              <a:cxnLst/>
              <a:rect l="l" t="t" r="r" b="b"/>
              <a:pathLst>
                <a:path w="2970" h="5772" extrusionOk="0">
                  <a:moveTo>
                    <a:pt x="2970" y="1"/>
                  </a:moveTo>
                  <a:lnTo>
                    <a:pt x="2970" y="1"/>
                  </a:lnTo>
                  <a:cubicBezTo>
                    <a:pt x="2703" y="201"/>
                    <a:pt x="2469" y="401"/>
                    <a:pt x="2269" y="668"/>
                  </a:cubicBezTo>
                  <a:cubicBezTo>
                    <a:pt x="2036" y="868"/>
                    <a:pt x="1802" y="1135"/>
                    <a:pt x="1535" y="1402"/>
                  </a:cubicBezTo>
                  <a:cubicBezTo>
                    <a:pt x="1368" y="1568"/>
                    <a:pt x="1235" y="1735"/>
                    <a:pt x="1102" y="1902"/>
                  </a:cubicBezTo>
                  <a:cubicBezTo>
                    <a:pt x="968" y="2102"/>
                    <a:pt x="868" y="2302"/>
                    <a:pt x="801" y="2536"/>
                  </a:cubicBezTo>
                  <a:cubicBezTo>
                    <a:pt x="668" y="2936"/>
                    <a:pt x="535" y="3336"/>
                    <a:pt x="434" y="3770"/>
                  </a:cubicBezTo>
                  <a:lnTo>
                    <a:pt x="201" y="4804"/>
                  </a:lnTo>
                  <a:cubicBezTo>
                    <a:pt x="101" y="5104"/>
                    <a:pt x="34" y="5438"/>
                    <a:pt x="1" y="5771"/>
                  </a:cubicBezTo>
                  <a:cubicBezTo>
                    <a:pt x="168" y="5471"/>
                    <a:pt x="268" y="5171"/>
                    <a:pt x="334" y="4837"/>
                  </a:cubicBezTo>
                  <a:lnTo>
                    <a:pt x="635" y="3837"/>
                  </a:lnTo>
                  <a:cubicBezTo>
                    <a:pt x="735" y="3436"/>
                    <a:pt x="835" y="3036"/>
                    <a:pt x="1002" y="2602"/>
                  </a:cubicBezTo>
                  <a:cubicBezTo>
                    <a:pt x="1068" y="2402"/>
                    <a:pt x="1168" y="2202"/>
                    <a:pt x="1268" y="2035"/>
                  </a:cubicBezTo>
                  <a:cubicBezTo>
                    <a:pt x="1402" y="1869"/>
                    <a:pt x="1535" y="1702"/>
                    <a:pt x="1669" y="1568"/>
                  </a:cubicBezTo>
                  <a:lnTo>
                    <a:pt x="2369" y="768"/>
                  </a:lnTo>
                  <a:cubicBezTo>
                    <a:pt x="2603" y="534"/>
                    <a:pt x="2803" y="267"/>
                    <a:pt x="297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52"/>
            <p:cNvSpPr/>
            <p:nvPr/>
          </p:nvSpPr>
          <p:spPr>
            <a:xfrm flipH="1">
              <a:off x="2051411" y="3977943"/>
              <a:ext cx="311438" cy="284081"/>
            </a:xfrm>
            <a:custGeom>
              <a:avLst/>
              <a:gdLst/>
              <a:ahLst/>
              <a:cxnLst/>
              <a:rect l="l" t="t" r="r" b="b"/>
              <a:pathLst>
                <a:path w="17247" h="15732" extrusionOk="0">
                  <a:moveTo>
                    <a:pt x="15369" y="1"/>
                  </a:moveTo>
                  <a:cubicBezTo>
                    <a:pt x="15356" y="1"/>
                    <a:pt x="15334" y="16"/>
                    <a:pt x="15312" y="16"/>
                  </a:cubicBezTo>
                  <a:lnTo>
                    <a:pt x="15078" y="82"/>
                  </a:lnTo>
                  <a:lnTo>
                    <a:pt x="14111" y="316"/>
                  </a:lnTo>
                  <a:lnTo>
                    <a:pt x="10575" y="1283"/>
                  </a:lnTo>
                  <a:lnTo>
                    <a:pt x="4304" y="2317"/>
                  </a:lnTo>
                  <a:lnTo>
                    <a:pt x="4271" y="2317"/>
                  </a:lnTo>
                  <a:lnTo>
                    <a:pt x="4271" y="2351"/>
                  </a:lnTo>
                  <a:cubicBezTo>
                    <a:pt x="2970" y="3885"/>
                    <a:pt x="1535" y="5620"/>
                    <a:pt x="1" y="7454"/>
                  </a:cubicBezTo>
                  <a:lnTo>
                    <a:pt x="1" y="7488"/>
                  </a:lnTo>
                  <a:lnTo>
                    <a:pt x="1" y="7554"/>
                  </a:lnTo>
                  <a:lnTo>
                    <a:pt x="1" y="11157"/>
                  </a:lnTo>
                  <a:lnTo>
                    <a:pt x="1" y="11224"/>
                  </a:lnTo>
                  <a:lnTo>
                    <a:pt x="34" y="11257"/>
                  </a:lnTo>
                  <a:cubicBezTo>
                    <a:pt x="342" y="11425"/>
                    <a:pt x="649" y="11499"/>
                    <a:pt x="976" y="11499"/>
                  </a:cubicBezTo>
                  <a:cubicBezTo>
                    <a:pt x="1039" y="11499"/>
                    <a:pt x="1104" y="11496"/>
                    <a:pt x="1168" y="11490"/>
                  </a:cubicBezTo>
                  <a:cubicBezTo>
                    <a:pt x="1383" y="11473"/>
                    <a:pt x="1588" y="11388"/>
                    <a:pt x="1763" y="11256"/>
                  </a:cubicBezTo>
                  <a:lnTo>
                    <a:pt x="1763" y="11256"/>
                  </a:lnTo>
                  <a:cubicBezTo>
                    <a:pt x="1499" y="12042"/>
                    <a:pt x="1267" y="12862"/>
                    <a:pt x="1102" y="13659"/>
                  </a:cubicBezTo>
                  <a:cubicBezTo>
                    <a:pt x="1035" y="13926"/>
                    <a:pt x="1002" y="14192"/>
                    <a:pt x="1002" y="14426"/>
                  </a:cubicBezTo>
                  <a:cubicBezTo>
                    <a:pt x="1002" y="14593"/>
                    <a:pt x="1002" y="14726"/>
                    <a:pt x="1035" y="14860"/>
                  </a:cubicBezTo>
                  <a:cubicBezTo>
                    <a:pt x="1035" y="14926"/>
                    <a:pt x="1068" y="14993"/>
                    <a:pt x="1102" y="15060"/>
                  </a:cubicBezTo>
                  <a:cubicBezTo>
                    <a:pt x="1168" y="15126"/>
                    <a:pt x="1202" y="15193"/>
                    <a:pt x="1269" y="15226"/>
                  </a:cubicBezTo>
                  <a:cubicBezTo>
                    <a:pt x="1469" y="15427"/>
                    <a:pt x="1702" y="15560"/>
                    <a:pt x="1936" y="15660"/>
                  </a:cubicBezTo>
                  <a:cubicBezTo>
                    <a:pt x="2060" y="15707"/>
                    <a:pt x="2191" y="15731"/>
                    <a:pt x="2322" y="15731"/>
                  </a:cubicBezTo>
                  <a:cubicBezTo>
                    <a:pt x="2474" y="15731"/>
                    <a:pt x="2627" y="15698"/>
                    <a:pt x="2770" y="15627"/>
                  </a:cubicBezTo>
                  <a:cubicBezTo>
                    <a:pt x="3137" y="15393"/>
                    <a:pt x="3437" y="15093"/>
                    <a:pt x="3604" y="14726"/>
                  </a:cubicBezTo>
                  <a:cubicBezTo>
                    <a:pt x="3804" y="14393"/>
                    <a:pt x="4004" y="14059"/>
                    <a:pt x="4171" y="13692"/>
                  </a:cubicBezTo>
                  <a:cubicBezTo>
                    <a:pt x="4443" y="13147"/>
                    <a:pt x="4693" y="12580"/>
                    <a:pt x="4921" y="12009"/>
                  </a:cubicBezTo>
                  <a:lnTo>
                    <a:pt x="4921" y="12009"/>
                  </a:lnTo>
                  <a:cubicBezTo>
                    <a:pt x="4969" y="12390"/>
                    <a:pt x="5013" y="12776"/>
                    <a:pt x="5038" y="13125"/>
                  </a:cubicBezTo>
                  <a:lnTo>
                    <a:pt x="5038" y="13292"/>
                  </a:lnTo>
                  <a:lnTo>
                    <a:pt x="5171" y="13225"/>
                  </a:lnTo>
                  <a:cubicBezTo>
                    <a:pt x="5939" y="12858"/>
                    <a:pt x="6672" y="12458"/>
                    <a:pt x="7373" y="12091"/>
                  </a:cubicBezTo>
                  <a:cubicBezTo>
                    <a:pt x="7740" y="11891"/>
                    <a:pt x="8107" y="11691"/>
                    <a:pt x="8440" y="11490"/>
                  </a:cubicBezTo>
                  <a:cubicBezTo>
                    <a:pt x="8607" y="11390"/>
                    <a:pt x="8774" y="11257"/>
                    <a:pt x="8941" y="11157"/>
                  </a:cubicBezTo>
                  <a:cubicBezTo>
                    <a:pt x="9007" y="11090"/>
                    <a:pt x="9107" y="11023"/>
                    <a:pt x="9174" y="10957"/>
                  </a:cubicBezTo>
                  <a:cubicBezTo>
                    <a:pt x="9241" y="10857"/>
                    <a:pt x="9308" y="10790"/>
                    <a:pt x="9341" y="10690"/>
                  </a:cubicBezTo>
                  <a:lnTo>
                    <a:pt x="11909" y="7054"/>
                  </a:lnTo>
                  <a:lnTo>
                    <a:pt x="12517" y="6520"/>
                  </a:lnTo>
                  <a:lnTo>
                    <a:pt x="11776" y="7688"/>
                  </a:lnTo>
                  <a:cubicBezTo>
                    <a:pt x="11442" y="8021"/>
                    <a:pt x="11142" y="8422"/>
                    <a:pt x="10875" y="8822"/>
                  </a:cubicBezTo>
                  <a:cubicBezTo>
                    <a:pt x="10742" y="8989"/>
                    <a:pt x="10642" y="9222"/>
                    <a:pt x="10542" y="9422"/>
                  </a:cubicBezTo>
                  <a:cubicBezTo>
                    <a:pt x="10508" y="9522"/>
                    <a:pt x="10475" y="9656"/>
                    <a:pt x="10442" y="9789"/>
                  </a:cubicBezTo>
                  <a:cubicBezTo>
                    <a:pt x="10442" y="9889"/>
                    <a:pt x="10475" y="10023"/>
                    <a:pt x="10542" y="10156"/>
                  </a:cubicBezTo>
                  <a:cubicBezTo>
                    <a:pt x="10688" y="10254"/>
                    <a:pt x="10853" y="10316"/>
                    <a:pt x="11022" y="10316"/>
                  </a:cubicBezTo>
                  <a:cubicBezTo>
                    <a:pt x="11084" y="10316"/>
                    <a:pt x="11146" y="10307"/>
                    <a:pt x="11209" y="10290"/>
                  </a:cubicBezTo>
                  <a:cubicBezTo>
                    <a:pt x="11442" y="10256"/>
                    <a:pt x="11643" y="10156"/>
                    <a:pt x="11809" y="10056"/>
                  </a:cubicBezTo>
                  <a:cubicBezTo>
                    <a:pt x="12176" y="9856"/>
                    <a:pt x="12477" y="9622"/>
                    <a:pt x="12777" y="9356"/>
                  </a:cubicBezTo>
                  <a:cubicBezTo>
                    <a:pt x="13010" y="9089"/>
                    <a:pt x="13277" y="8822"/>
                    <a:pt x="13477" y="8555"/>
                  </a:cubicBezTo>
                  <a:lnTo>
                    <a:pt x="14111" y="7788"/>
                  </a:lnTo>
                  <a:cubicBezTo>
                    <a:pt x="14511" y="7321"/>
                    <a:pt x="14878" y="6921"/>
                    <a:pt x="15178" y="6554"/>
                  </a:cubicBezTo>
                  <a:lnTo>
                    <a:pt x="16713" y="6187"/>
                  </a:lnTo>
                  <a:lnTo>
                    <a:pt x="17113" y="6087"/>
                  </a:lnTo>
                  <a:cubicBezTo>
                    <a:pt x="17147" y="6087"/>
                    <a:pt x="17213" y="6053"/>
                    <a:pt x="17247" y="6053"/>
                  </a:cubicBezTo>
                  <a:lnTo>
                    <a:pt x="17046" y="6053"/>
                  </a:lnTo>
                  <a:lnTo>
                    <a:pt x="16646" y="6153"/>
                  </a:lnTo>
                  <a:lnTo>
                    <a:pt x="15078" y="6454"/>
                  </a:lnTo>
                  <a:lnTo>
                    <a:pt x="14011" y="7688"/>
                  </a:lnTo>
                  <a:lnTo>
                    <a:pt x="13377" y="8422"/>
                  </a:lnTo>
                  <a:cubicBezTo>
                    <a:pt x="13144" y="8688"/>
                    <a:pt x="12910" y="8955"/>
                    <a:pt x="12643" y="9189"/>
                  </a:cubicBezTo>
                  <a:cubicBezTo>
                    <a:pt x="12376" y="9456"/>
                    <a:pt x="12076" y="9689"/>
                    <a:pt x="11743" y="9889"/>
                  </a:cubicBezTo>
                  <a:cubicBezTo>
                    <a:pt x="11543" y="9989"/>
                    <a:pt x="11376" y="10056"/>
                    <a:pt x="11176" y="10123"/>
                  </a:cubicBezTo>
                  <a:cubicBezTo>
                    <a:pt x="11128" y="10131"/>
                    <a:pt x="11081" y="10135"/>
                    <a:pt x="11035" y="10135"/>
                  </a:cubicBezTo>
                  <a:cubicBezTo>
                    <a:pt x="10885" y="10135"/>
                    <a:pt x="10744" y="10091"/>
                    <a:pt x="10642" y="9989"/>
                  </a:cubicBezTo>
                  <a:cubicBezTo>
                    <a:pt x="10542" y="9856"/>
                    <a:pt x="10575" y="9622"/>
                    <a:pt x="10675" y="9456"/>
                  </a:cubicBezTo>
                  <a:cubicBezTo>
                    <a:pt x="10742" y="9222"/>
                    <a:pt x="10875" y="9055"/>
                    <a:pt x="10975" y="8855"/>
                  </a:cubicBezTo>
                  <a:cubicBezTo>
                    <a:pt x="11242" y="8455"/>
                    <a:pt x="11543" y="8088"/>
                    <a:pt x="11876" y="7754"/>
                  </a:cubicBezTo>
                  <a:lnTo>
                    <a:pt x="12883" y="6198"/>
                  </a:lnTo>
                  <a:lnTo>
                    <a:pt x="13010" y="6087"/>
                  </a:lnTo>
                  <a:lnTo>
                    <a:pt x="12977" y="6053"/>
                  </a:lnTo>
                  <a:lnTo>
                    <a:pt x="13310" y="5486"/>
                  </a:lnTo>
                  <a:lnTo>
                    <a:pt x="12843" y="5920"/>
                  </a:lnTo>
                  <a:lnTo>
                    <a:pt x="11743" y="6887"/>
                  </a:lnTo>
                  <a:cubicBezTo>
                    <a:pt x="10942" y="8021"/>
                    <a:pt x="10075" y="9289"/>
                    <a:pt x="9174" y="10523"/>
                  </a:cubicBezTo>
                  <a:cubicBezTo>
                    <a:pt x="9107" y="10590"/>
                    <a:pt x="9074" y="10690"/>
                    <a:pt x="9007" y="10757"/>
                  </a:cubicBezTo>
                  <a:cubicBezTo>
                    <a:pt x="8941" y="10823"/>
                    <a:pt x="8874" y="10890"/>
                    <a:pt x="8807" y="10923"/>
                  </a:cubicBezTo>
                  <a:cubicBezTo>
                    <a:pt x="8640" y="11057"/>
                    <a:pt x="8474" y="11157"/>
                    <a:pt x="8307" y="11257"/>
                  </a:cubicBezTo>
                  <a:cubicBezTo>
                    <a:pt x="7973" y="11457"/>
                    <a:pt x="7640" y="11657"/>
                    <a:pt x="7273" y="11857"/>
                  </a:cubicBezTo>
                  <a:cubicBezTo>
                    <a:pt x="6616" y="12201"/>
                    <a:pt x="5930" y="12545"/>
                    <a:pt x="5214" y="12890"/>
                  </a:cubicBezTo>
                  <a:lnTo>
                    <a:pt x="5214" y="12890"/>
                  </a:lnTo>
                  <a:cubicBezTo>
                    <a:pt x="5156" y="12465"/>
                    <a:pt x="5101" y="11994"/>
                    <a:pt x="5071" y="11524"/>
                  </a:cubicBezTo>
                  <a:lnTo>
                    <a:pt x="5005" y="11124"/>
                  </a:lnTo>
                  <a:lnTo>
                    <a:pt x="4838" y="11490"/>
                  </a:lnTo>
                  <a:cubicBezTo>
                    <a:pt x="4571" y="12191"/>
                    <a:pt x="4271" y="12858"/>
                    <a:pt x="3937" y="13559"/>
                  </a:cubicBezTo>
                  <a:cubicBezTo>
                    <a:pt x="3770" y="13892"/>
                    <a:pt x="3604" y="14226"/>
                    <a:pt x="3403" y="14559"/>
                  </a:cubicBezTo>
                  <a:cubicBezTo>
                    <a:pt x="3237" y="14893"/>
                    <a:pt x="2970" y="15193"/>
                    <a:pt x="2670" y="15393"/>
                  </a:cubicBezTo>
                  <a:cubicBezTo>
                    <a:pt x="2538" y="15440"/>
                    <a:pt x="2403" y="15463"/>
                    <a:pt x="2271" y="15463"/>
                  </a:cubicBezTo>
                  <a:cubicBezTo>
                    <a:pt x="1933" y="15463"/>
                    <a:pt x="1608" y="15314"/>
                    <a:pt x="1369" y="15026"/>
                  </a:cubicBezTo>
                  <a:cubicBezTo>
                    <a:pt x="1302" y="14960"/>
                    <a:pt x="1235" y="14860"/>
                    <a:pt x="1202" y="14759"/>
                  </a:cubicBezTo>
                  <a:cubicBezTo>
                    <a:pt x="1202" y="14659"/>
                    <a:pt x="1168" y="14526"/>
                    <a:pt x="1202" y="14426"/>
                  </a:cubicBezTo>
                  <a:cubicBezTo>
                    <a:pt x="1202" y="14159"/>
                    <a:pt x="1235" y="13926"/>
                    <a:pt x="1302" y="13659"/>
                  </a:cubicBezTo>
                  <a:cubicBezTo>
                    <a:pt x="1488" y="12757"/>
                    <a:pt x="1733" y="11855"/>
                    <a:pt x="2036" y="10980"/>
                  </a:cubicBezTo>
                  <a:lnTo>
                    <a:pt x="2036" y="10980"/>
                  </a:lnTo>
                  <a:cubicBezTo>
                    <a:pt x="2072" y="10931"/>
                    <a:pt x="2106" y="10878"/>
                    <a:pt x="2136" y="10823"/>
                  </a:cubicBezTo>
                  <a:lnTo>
                    <a:pt x="2095" y="10810"/>
                  </a:lnTo>
                  <a:lnTo>
                    <a:pt x="2095" y="10810"/>
                  </a:lnTo>
                  <a:cubicBezTo>
                    <a:pt x="2098" y="10803"/>
                    <a:pt x="2100" y="10797"/>
                    <a:pt x="2102" y="10790"/>
                  </a:cubicBezTo>
                  <a:lnTo>
                    <a:pt x="1902" y="10723"/>
                  </a:lnTo>
                  <a:cubicBezTo>
                    <a:pt x="1736" y="11023"/>
                    <a:pt x="1435" y="11224"/>
                    <a:pt x="1102" y="11290"/>
                  </a:cubicBezTo>
                  <a:cubicBezTo>
                    <a:pt x="793" y="11290"/>
                    <a:pt x="455" y="11233"/>
                    <a:pt x="168" y="11092"/>
                  </a:cubicBezTo>
                  <a:lnTo>
                    <a:pt x="168" y="11092"/>
                  </a:lnTo>
                  <a:lnTo>
                    <a:pt x="168" y="7548"/>
                  </a:lnTo>
                  <a:lnTo>
                    <a:pt x="4383" y="2476"/>
                  </a:lnTo>
                  <a:lnTo>
                    <a:pt x="4383" y="2476"/>
                  </a:lnTo>
                  <a:lnTo>
                    <a:pt x="10609" y="1383"/>
                  </a:lnTo>
                  <a:lnTo>
                    <a:pt x="14144" y="382"/>
                  </a:lnTo>
                  <a:lnTo>
                    <a:pt x="15078" y="116"/>
                  </a:lnTo>
                  <a:cubicBezTo>
                    <a:pt x="15279" y="49"/>
                    <a:pt x="15379" y="49"/>
                    <a:pt x="15379" y="49"/>
                  </a:cubicBezTo>
                  <a:cubicBezTo>
                    <a:pt x="15379" y="49"/>
                    <a:pt x="15379" y="49"/>
                    <a:pt x="15379" y="16"/>
                  </a:cubicBezTo>
                  <a:cubicBezTo>
                    <a:pt x="15379" y="4"/>
                    <a:pt x="15375" y="1"/>
                    <a:pt x="15369"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52"/>
            <p:cNvSpPr/>
            <p:nvPr/>
          </p:nvSpPr>
          <p:spPr>
            <a:xfrm flipH="1">
              <a:off x="2048539" y="1924101"/>
              <a:ext cx="679919" cy="572964"/>
            </a:xfrm>
            <a:custGeom>
              <a:avLst/>
              <a:gdLst/>
              <a:ahLst/>
              <a:cxnLst/>
              <a:rect l="l" t="t" r="r" b="b"/>
              <a:pathLst>
                <a:path w="37653" h="31730" extrusionOk="0">
                  <a:moveTo>
                    <a:pt x="16875" y="1"/>
                  </a:moveTo>
                  <a:cubicBezTo>
                    <a:pt x="16523" y="1"/>
                    <a:pt x="16167" y="35"/>
                    <a:pt x="15811" y="107"/>
                  </a:cubicBezTo>
                  <a:cubicBezTo>
                    <a:pt x="14844" y="373"/>
                    <a:pt x="13877" y="1007"/>
                    <a:pt x="13777" y="2008"/>
                  </a:cubicBezTo>
                  <a:cubicBezTo>
                    <a:pt x="13108" y="1018"/>
                    <a:pt x="11889" y="652"/>
                    <a:pt x="10663" y="652"/>
                  </a:cubicBezTo>
                  <a:cubicBezTo>
                    <a:pt x="10238" y="652"/>
                    <a:pt x="9811" y="696"/>
                    <a:pt x="9407" y="774"/>
                  </a:cubicBezTo>
                  <a:cubicBezTo>
                    <a:pt x="8206" y="940"/>
                    <a:pt x="7105" y="1474"/>
                    <a:pt x="6238" y="2308"/>
                  </a:cubicBezTo>
                  <a:cubicBezTo>
                    <a:pt x="5437" y="3209"/>
                    <a:pt x="5137" y="4610"/>
                    <a:pt x="5804" y="5610"/>
                  </a:cubicBezTo>
                  <a:cubicBezTo>
                    <a:pt x="5603" y="5586"/>
                    <a:pt x="5399" y="5574"/>
                    <a:pt x="5195" y="5574"/>
                  </a:cubicBezTo>
                  <a:cubicBezTo>
                    <a:pt x="3438" y="5574"/>
                    <a:pt x="1644" y="6462"/>
                    <a:pt x="867" y="8046"/>
                  </a:cubicBezTo>
                  <a:cubicBezTo>
                    <a:pt x="0" y="9780"/>
                    <a:pt x="767" y="12282"/>
                    <a:pt x="2635" y="12916"/>
                  </a:cubicBezTo>
                  <a:cubicBezTo>
                    <a:pt x="1701" y="13850"/>
                    <a:pt x="1334" y="15184"/>
                    <a:pt x="1668" y="16418"/>
                  </a:cubicBezTo>
                  <a:cubicBezTo>
                    <a:pt x="2035" y="17652"/>
                    <a:pt x="2869" y="18687"/>
                    <a:pt x="4003" y="19287"/>
                  </a:cubicBezTo>
                  <a:cubicBezTo>
                    <a:pt x="4537" y="19420"/>
                    <a:pt x="4804" y="20021"/>
                    <a:pt x="4537" y="20488"/>
                  </a:cubicBezTo>
                  <a:cubicBezTo>
                    <a:pt x="4036" y="22890"/>
                    <a:pt x="4970" y="25391"/>
                    <a:pt x="6972" y="26826"/>
                  </a:cubicBezTo>
                  <a:lnTo>
                    <a:pt x="32890" y="31729"/>
                  </a:lnTo>
                  <a:cubicBezTo>
                    <a:pt x="34125" y="31195"/>
                    <a:pt x="34892" y="29895"/>
                    <a:pt x="35159" y="28594"/>
                  </a:cubicBezTo>
                  <a:cubicBezTo>
                    <a:pt x="35359" y="27259"/>
                    <a:pt x="35359" y="25892"/>
                    <a:pt x="35125" y="24557"/>
                  </a:cubicBezTo>
                  <a:lnTo>
                    <a:pt x="34425" y="18353"/>
                  </a:lnTo>
                  <a:cubicBezTo>
                    <a:pt x="35025" y="18320"/>
                    <a:pt x="35592" y="17986"/>
                    <a:pt x="35926" y="17452"/>
                  </a:cubicBezTo>
                  <a:cubicBezTo>
                    <a:pt x="36193" y="16919"/>
                    <a:pt x="35892" y="16118"/>
                    <a:pt x="35292" y="16051"/>
                  </a:cubicBezTo>
                  <a:cubicBezTo>
                    <a:pt x="37494" y="14584"/>
                    <a:pt x="37360" y="11281"/>
                    <a:pt x="35025" y="9980"/>
                  </a:cubicBezTo>
                  <a:cubicBezTo>
                    <a:pt x="37652" y="8445"/>
                    <a:pt x="36257" y="4742"/>
                    <a:pt x="33682" y="4742"/>
                  </a:cubicBezTo>
                  <a:cubicBezTo>
                    <a:pt x="33347" y="4742"/>
                    <a:pt x="32992" y="4805"/>
                    <a:pt x="32623" y="4943"/>
                  </a:cubicBezTo>
                  <a:cubicBezTo>
                    <a:pt x="32690" y="4209"/>
                    <a:pt x="32323" y="3509"/>
                    <a:pt x="31689" y="3142"/>
                  </a:cubicBezTo>
                  <a:cubicBezTo>
                    <a:pt x="31170" y="2908"/>
                    <a:pt x="30610" y="2776"/>
                    <a:pt x="30057" y="2776"/>
                  </a:cubicBezTo>
                  <a:cubicBezTo>
                    <a:pt x="29900" y="2776"/>
                    <a:pt x="29743" y="2786"/>
                    <a:pt x="29588" y="2808"/>
                  </a:cubicBezTo>
                  <a:cubicBezTo>
                    <a:pt x="28621" y="2942"/>
                    <a:pt x="27520" y="3275"/>
                    <a:pt x="27086" y="4176"/>
                  </a:cubicBezTo>
                  <a:cubicBezTo>
                    <a:pt x="26886" y="3209"/>
                    <a:pt x="25785" y="2575"/>
                    <a:pt x="24785" y="2575"/>
                  </a:cubicBezTo>
                  <a:cubicBezTo>
                    <a:pt x="23784" y="2675"/>
                    <a:pt x="22816" y="3042"/>
                    <a:pt x="22016" y="3709"/>
                  </a:cubicBezTo>
                  <a:cubicBezTo>
                    <a:pt x="21264" y="1454"/>
                    <a:pt x="19160" y="1"/>
                    <a:pt x="1687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52"/>
            <p:cNvSpPr/>
            <p:nvPr/>
          </p:nvSpPr>
          <p:spPr>
            <a:xfrm flipH="1">
              <a:off x="2069486" y="2105507"/>
              <a:ext cx="550555" cy="881856"/>
            </a:xfrm>
            <a:custGeom>
              <a:avLst/>
              <a:gdLst/>
              <a:ahLst/>
              <a:cxnLst/>
              <a:rect l="l" t="t" r="r" b="b"/>
              <a:pathLst>
                <a:path w="30489" h="48836" extrusionOk="0">
                  <a:moveTo>
                    <a:pt x="9807" y="1"/>
                  </a:moveTo>
                  <a:cubicBezTo>
                    <a:pt x="4771" y="101"/>
                    <a:pt x="0" y="5772"/>
                    <a:pt x="301" y="10809"/>
                  </a:cubicBezTo>
                  <a:cubicBezTo>
                    <a:pt x="668" y="16413"/>
                    <a:pt x="1301" y="23251"/>
                    <a:pt x="2469" y="27287"/>
                  </a:cubicBezTo>
                  <a:cubicBezTo>
                    <a:pt x="4837" y="35460"/>
                    <a:pt x="11375" y="35727"/>
                    <a:pt x="11375" y="35727"/>
                  </a:cubicBezTo>
                  <a:lnTo>
                    <a:pt x="12476" y="48836"/>
                  </a:lnTo>
                  <a:lnTo>
                    <a:pt x="30489" y="38562"/>
                  </a:lnTo>
                  <a:lnTo>
                    <a:pt x="26653" y="3770"/>
                  </a:lnTo>
                  <a:lnTo>
                    <a:pt x="26353" y="1068"/>
                  </a:lnTo>
                  <a:lnTo>
                    <a:pt x="9807"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52"/>
            <p:cNvSpPr/>
            <p:nvPr/>
          </p:nvSpPr>
          <p:spPr>
            <a:xfrm flipH="1">
              <a:off x="2527262" y="2390906"/>
              <a:ext cx="40377" cy="37000"/>
            </a:xfrm>
            <a:custGeom>
              <a:avLst/>
              <a:gdLst/>
              <a:ahLst/>
              <a:cxnLst/>
              <a:rect l="l" t="t" r="r" b="b"/>
              <a:pathLst>
                <a:path w="2236" h="2049" extrusionOk="0">
                  <a:moveTo>
                    <a:pt x="1150" y="1"/>
                  </a:moveTo>
                  <a:cubicBezTo>
                    <a:pt x="1112" y="1"/>
                    <a:pt x="1073" y="3"/>
                    <a:pt x="1035" y="7"/>
                  </a:cubicBezTo>
                  <a:cubicBezTo>
                    <a:pt x="468" y="41"/>
                    <a:pt x="1" y="541"/>
                    <a:pt x="67" y="1108"/>
                  </a:cubicBezTo>
                  <a:cubicBezTo>
                    <a:pt x="129" y="1636"/>
                    <a:pt x="568" y="2049"/>
                    <a:pt x="1113" y="2049"/>
                  </a:cubicBezTo>
                  <a:cubicBezTo>
                    <a:pt x="1153" y="2049"/>
                    <a:pt x="1194" y="2047"/>
                    <a:pt x="1235" y="2042"/>
                  </a:cubicBezTo>
                  <a:cubicBezTo>
                    <a:pt x="1802" y="2042"/>
                    <a:pt x="2235" y="1542"/>
                    <a:pt x="2202" y="941"/>
                  </a:cubicBezTo>
                  <a:cubicBezTo>
                    <a:pt x="2140" y="413"/>
                    <a:pt x="1672" y="1"/>
                    <a:pt x="11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52"/>
            <p:cNvSpPr/>
            <p:nvPr/>
          </p:nvSpPr>
          <p:spPr>
            <a:xfrm flipH="1">
              <a:off x="2502559" y="2335848"/>
              <a:ext cx="78333" cy="25858"/>
            </a:xfrm>
            <a:custGeom>
              <a:avLst/>
              <a:gdLst/>
              <a:ahLst/>
              <a:cxnLst/>
              <a:rect l="l" t="t" r="r" b="b"/>
              <a:pathLst>
                <a:path w="4338" h="1432" extrusionOk="0">
                  <a:moveTo>
                    <a:pt x="2362" y="1"/>
                  </a:moveTo>
                  <a:cubicBezTo>
                    <a:pt x="2242" y="1"/>
                    <a:pt x="2122" y="7"/>
                    <a:pt x="2002" y="21"/>
                  </a:cubicBezTo>
                  <a:cubicBezTo>
                    <a:pt x="1402" y="88"/>
                    <a:pt x="835" y="354"/>
                    <a:pt x="401" y="755"/>
                  </a:cubicBezTo>
                  <a:cubicBezTo>
                    <a:pt x="67" y="1088"/>
                    <a:pt x="1" y="1355"/>
                    <a:pt x="67" y="1422"/>
                  </a:cubicBezTo>
                  <a:cubicBezTo>
                    <a:pt x="76" y="1428"/>
                    <a:pt x="88" y="1432"/>
                    <a:pt x="102" y="1432"/>
                  </a:cubicBezTo>
                  <a:cubicBezTo>
                    <a:pt x="300" y="1432"/>
                    <a:pt x="1012" y="813"/>
                    <a:pt x="2102" y="688"/>
                  </a:cubicBezTo>
                  <a:cubicBezTo>
                    <a:pt x="2247" y="671"/>
                    <a:pt x="2389" y="664"/>
                    <a:pt x="2526" y="664"/>
                  </a:cubicBezTo>
                  <a:cubicBezTo>
                    <a:pt x="3295" y="664"/>
                    <a:pt x="3920" y="891"/>
                    <a:pt x="4166" y="891"/>
                  </a:cubicBezTo>
                  <a:cubicBezTo>
                    <a:pt x="4219" y="891"/>
                    <a:pt x="4255" y="881"/>
                    <a:pt x="4270" y="855"/>
                  </a:cubicBezTo>
                  <a:cubicBezTo>
                    <a:pt x="4337" y="788"/>
                    <a:pt x="4170" y="555"/>
                    <a:pt x="3770" y="321"/>
                  </a:cubicBezTo>
                  <a:cubicBezTo>
                    <a:pt x="3316" y="108"/>
                    <a:pt x="2841" y="1"/>
                    <a:pt x="236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098;p52"/>
            <p:cNvSpPr/>
            <p:nvPr/>
          </p:nvSpPr>
          <p:spPr>
            <a:xfrm flipH="1">
              <a:off x="2341143" y="2375846"/>
              <a:ext cx="40377" cy="37000"/>
            </a:xfrm>
            <a:custGeom>
              <a:avLst/>
              <a:gdLst/>
              <a:ahLst/>
              <a:cxnLst/>
              <a:rect l="l" t="t" r="r" b="b"/>
              <a:pathLst>
                <a:path w="2236" h="2049" extrusionOk="0">
                  <a:moveTo>
                    <a:pt x="1150" y="1"/>
                  </a:moveTo>
                  <a:cubicBezTo>
                    <a:pt x="1112" y="1"/>
                    <a:pt x="1074" y="3"/>
                    <a:pt x="1035" y="7"/>
                  </a:cubicBezTo>
                  <a:cubicBezTo>
                    <a:pt x="435" y="7"/>
                    <a:pt x="1" y="508"/>
                    <a:pt x="34" y="1108"/>
                  </a:cubicBezTo>
                  <a:cubicBezTo>
                    <a:pt x="96" y="1636"/>
                    <a:pt x="564" y="2049"/>
                    <a:pt x="1086" y="2049"/>
                  </a:cubicBezTo>
                  <a:cubicBezTo>
                    <a:pt x="1124" y="2049"/>
                    <a:pt x="1163" y="2047"/>
                    <a:pt x="1202" y="2042"/>
                  </a:cubicBezTo>
                  <a:cubicBezTo>
                    <a:pt x="1769" y="2009"/>
                    <a:pt x="2236" y="1542"/>
                    <a:pt x="2169" y="941"/>
                  </a:cubicBezTo>
                  <a:cubicBezTo>
                    <a:pt x="2107" y="413"/>
                    <a:pt x="1668" y="1"/>
                    <a:pt x="11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52"/>
            <p:cNvSpPr/>
            <p:nvPr/>
          </p:nvSpPr>
          <p:spPr>
            <a:xfrm flipH="1">
              <a:off x="2298365" y="2318387"/>
              <a:ext cx="78333" cy="25858"/>
            </a:xfrm>
            <a:custGeom>
              <a:avLst/>
              <a:gdLst/>
              <a:ahLst/>
              <a:cxnLst/>
              <a:rect l="l" t="t" r="r" b="b"/>
              <a:pathLst>
                <a:path w="4338" h="1432" extrusionOk="0">
                  <a:moveTo>
                    <a:pt x="2395" y="0"/>
                  </a:moveTo>
                  <a:cubicBezTo>
                    <a:pt x="2276" y="0"/>
                    <a:pt x="2156" y="7"/>
                    <a:pt x="2036" y="20"/>
                  </a:cubicBezTo>
                  <a:cubicBezTo>
                    <a:pt x="1435" y="87"/>
                    <a:pt x="868" y="354"/>
                    <a:pt x="434" y="754"/>
                  </a:cubicBezTo>
                  <a:cubicBezTo>
                    <a:pt x="101" y="1088"/>
                    <a:pt x="1" y="1355"/>
                    <a:pt x="101" y="1421"/>
                  </a:cubicBezTo>
                  <a:cubicBezTo>
                    <a:pt x="110" y="1428"/>
                    <a:pt x="121" y="1431"/>
                    <a:pt x="135" y="1431"/>
                  </a:cubicBezTo>
                  <a:cubicBezTo>
                    <a:pt x="333" y="1431"/>
                    <a:pt x="1045" y="812"/>
                    <a:pt x="2136" y="688"/>
                  </a:cubicBezTo>
                  <a:cubicBezTo>
                    <a:pt x="2281" y="671"/>
                    <a:pt x="2422" y="663"/>
                    <a:pt x="2558" y="663"/>
                  </a:cubicBezTo>
                  <a:cubicBezTo>
                    <a:pt x="3323" y="663"/>
                    <a:pt x="3932" y="891"/>
                    <a:pt x="4189" y="891"/>
                  </a:cubicBezTo>
                  <a:cubicBezTo>
                    <a:pt x="4244" y="891"/>
                    <a:pt x="4283" y="880"/>
                    <a:pt x="4304" y="854"/>
                  </a:cubicBezTo>
                  <a:cubicBezTo>
                    <a:pt x="4337" y="788"/>
                    <a:pt x="4170" y="554"/>
                    <a:pt x="3770" y="321"/>
                  </a:cubicBezTo>
                  <a:cubicBezTo>
                    <a:pt x="3343" y="107"/>
                    <a:pt x="2873" y="0"/>
                    <a:pt x="2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52"/>
            <p:cNvSpPr/>
            <p:nvPr/>
          </p:nvSpPr>
          <p:spPr>
            <a:xfrm flipH="1">
              <a:off x="2430889" y="2328986"/>
              <a:ext cx="55437" cy="178318"/>
            </a:xfrm>
            <a:custGeom>
              <a:avLst/>
              <a:gdLst/>
              <a:ahLst/>
              <a:cxnLst/>
              <a:rect l="l" t="t" r="r" b="b"/>
              <a:pathLst>
                <a:path w="3070" h="9875" extrusionOk="0">
                  <a:moveTo>
                    <a:pt x="2367" y="0"/>
                  </a:moveTo>
                  <a:cubicBezTo>
                    <a:pt x="2226" y="0"/>
                    <a:pt x="1464" y="2656"/>
                    <a:pt x="668" y="5971"/>
                  </a:cubicBezTo>
                  <a:lnTo>
                    <a:pt x="134" y="8340"/>
                  </a:lnTo>
                  <a:cubicBezTo>
                    <a:pt x="1" y="8707"/>
                    <a:pt x="1" y="9107"/>
                    <a:pt x="134" y="9507"/>
                  </a:cubicBezTo>
                  <a:cubicBezTo>
                    <a:pt x="234" y="9707"/>
                    <a:pt x="434" y="9841"/>
                    <a:pt x="668" y="9874"/>
                  </a:cubicBezTo>
                  <a:lnTo>
                    <a:pt x="1168" y="9874"/>
                  </a:lnTo>
                  <a:cubicBezTo>
                    <a:pt x="2336" y="9808"/>
                    <a:pt x="3070" y="9707"/>
                    <a:pt x="3070" y="9641"/>
                  </a:cubicBezTo>
                  <a:cubicBezTo>
                    <a:pt x="3070" y="9574"/>
                    <a:pt x="2336" y="9541"/>
                    <a:pt x="1135" y="9541"/>
                  </a:cubicBezTo>
                  <a:cubicBezTo>
                    <a:pt x="835" y="9541"/>
                    <a:pt x="568" y="9541"/>
                    <a:pt x="501" y="9341"/>
                  </a:cubicBezTo>
                  <a:cubicBezTo>
                    <a:pt x="434" y="9040"/>
                    <a:pt x="468" y="8707"/>
                    <a:pt x="568" y="8440"/>
                  </a:cubicBezTo>
                  <a:cubicBezTo>
                    <a:pt x="768" y="7673"/>
                    <a:pt x="968" y="6905"/>
                    <a:pt x="1168" y="6072"/>
                  </a:cubicBezTo>
                  <a:cubicBezTo>
                    <a:pt x="1969" y="2736"/>
                    <a:pt x="2503" y="34"/>
                    <a:pt x="2369" y="1"/>
                  </a:cubicBezTo>
                  <a:cubicBezTo>
                    <a:pt x="2368" y="0"/>
                    <a:pt x="2367" y="0"/>
                    <a:pt x="23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52"/>
            <p:cNvSpPr/>
            <p:nvPr/>
          </p:nvSpPr>
          <p:spPr>
            <a:xfrm flipH="1">
              <a:off x="2220068" y="2671718"/>
              <a:ext cx="194570" cy="116886"/>
            </a:xfrm>
            <a:custGeom>
              <a:avLst/>
              <a:gdLst/>
              <a:ahLst/>
              <a:cxnLst/>
              <a:rect l="l" t="t" r="r" b="b"/>
              <a:pathLst>
                <a:path w="10775" h="6473" extrusionOk="0">
                  <a:moveTo>
                    <a:pt x="10775" y="1"/>
                  </a:moveTo>
                  <a:lnTo>
                    <a:pt x="10775" y="1"/>
                  </a:lnTo>
                  <a:cubicBezTo>
                    <a:pt x="7639" y="2436"/>
                    <a:pt x="3903" y="3937"/>
                    <a:pt x="0" y="4371"/>
                  </a:cubicBezTo>
                  <a:lnTo>
                    <a:pt x="100" y="6472"/>
                  </a:lnTo>
                  <a:cubicBezTo>
                    <a:pt x="8539" y="6205"/>
                    <a:pt x="10774" y="1"/>
                    <a:pt x="1077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52"/>
            <p:cNvSpPr/>
            <p:nvPr/>
          </p:nvSpPr>
          <p:spPr>
            <a:xfrm flipH="1">
              <a:off x="2350768" y="2533777"/>
              <a:ext cx="67481" cy="45270"/>
            </a:xfrm>
            <a:custGeom>
              <a:avLst/>
              <a:gdLst/>
              <a:ahLst/>
              <a:cxnLst/>
              <a:rect l="l" t="t" r="r" b="b"/>
              <a:pathLst>
                <a:path w="3737" h="2507" extrusionOk="0">
                  <a:moveTo>
                    <a:pt x="1868" y="1"/>
                  </a:moveTo>
                  <a:cubicBezTo>
                    <a:pt x="1168" y="1"/>
                    <a:pt x="500" y="401"/>
                    <a:pt x="134" y="1002"/>
                  </a:cubicBezTo>
                  <a:lnTo>
                    <a:pt x="67" y="1068"/>
                  </a:lnTo>
                  <a:cubicBezTo>
                    <a:pt x="0" y="1202"/>
                    <a:pt x="33" y="1369"/>
                    <a:pt x="134" y="1502"/>
                  </a:cubicBezTo>
                  <a:cubicBezTo>
                    <a:pt x="234" y="1602"/>
                    <a:pt x="367" y="1702"/>
                    <a:pt x="500" y="1769"/>
                  </a:cubicBezTo>
                  <a:cubicBezTo>
                    <a:pt x="967" y="2102"/>
                    <a:pt x="1501" y="2336"/>
                    <a:pt x="2068" y="2469"/>
                  </a:cubicBezTo>
                  <a:cubicBezTo>
                    <a:pt x="2175" y="2495"/>
                    <a:pt x="2282" y="2507"/>
                    <a:pt x="2387" y="2507"/>
                  </a:cubicBezTo>
                  <a:cubicBezTo>
                    <a:pt x="2841" y="2507"/>
                    <a:pt x="3265" y="2281"/>
                    <a:pt x="3536" y="1902"/>
                  </a:cubicBezTo>
                  <a:cubicBezTo>
                    <a:pt x="3736" y="1435"/>
                    <a:pt x="3636" y="902"/>
                    <a:pt x="3269" y="535"/>
                  </a:cubicBezTo>
                  <a:cubicBezTo>
                    <a:pt x="2902" y="201"/>
                    <a:pt x="2402" y="1"/>
                    <a:pt x="186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03;p52"/>
            <p:cNvSpPr/>
            <p:nvPr/>
          </p:nvSpPr>
          <p:spPr>
            <a:xfrm flipH="1">
              <a:off x="2363426" y="2509688"/>
              <a:ext cx="64465" cy="66596"/>
            </a:xfrm>
            <a:custGeom>
              <a:avLst/>
              <a:gdLst/>
              <a:ahLst/>
              <a:cxnLst/>
              <a:rect l="l" t="t" r="r" b="b"/>
              <a:pathLst>
                <a:path w="3570" h="3688" extrusionOk="0">
                  <a:moveTo>
                    <a:pt x="3303" y="1"/>
                  </a:moveTo>
                  <a:cubicBezTo>
                    <a:pt x="3103" y="1"/>
                    <a:pt x="3269" y="1268"/>
                    <a:pt x="2302" y="2302"/>
                  </a:cubicBezTo>
                  <a:cubicBezTo>
                    <a:pt x="1368" y="3336"/>
                    <a:pt x="0" y="3336"/>
                    <a:pt x="0" y="3503"/>
                  </a:cubicBezTo>
                  <a:cubicBezTo>
                    <a:pt x="0" y="3585"/>
                    <a:pt x="221" y="3688"/>
                    <a:pt x="608" y="3688"/>
                  </a:cubicBezTo>
                  <a:cubicBezTo>
                    <a:pt x="697" y="3688"/>
                    <a:pt x="795" y="3682"/>
                    <a:pt x="901" y="3670"/>
                  </a:cubicBezTo>
                  <a:cubicBezTo>
                    <a:pt x="1635" y="3570"/>
                    <a:pt x="2302" y="3236"/>
                    <a:pt x="2836" y="2703"/>
                  </a:cubicBezTo>
                  <a:cubicBezTo>
                    <a:pt x="3303" y="2202"/>
                    <a:pt x="3570" y="1535"/>
                    <a:pt x="3570" y="835"/>
                  </a:cubicBezTo>
                  <a:cubicBezTo>
                    <a:pt x="3570" y="268"/>
                    <a:pt x="3369" y="1"/>
                    <a:pt x="33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04;p52"/>
            <p:cNvSpPr/>
            <p:nvPr/>
          </p:nvSpPr>
          <p:spPr>
            <a:xfrm flipH="1">
              <a:off x="2293544" y="2249479"/>
              <a:ext cx="98215" cy="23511"/>
            </a:xfrm>
            <a:custGeom>
              <a:avLst/>
              <a:gdLst/>
              <a:ahLst/>
              <a:cxnLst/>
              <a:rect l="l" t="t" r="r" b="b"/>
              <a:pathLst>
                <a:path w="5439" h="1302" extrusionOk="0">
                  <a:moveTo>
                    <a:pt x="2703" y="0"/>
                  </a:moveTo>
                  <a:cubicBezTo>
                    <a:pt x="2002" y="34"/>
                    <a:pt x="1302" y="201"/>
                    <a:pt x="668" y="501"/>
                  </a:cubicBezTo>
                  <a:cubicBezTo>
                    <a:pt x="201" y="768"/>
                    <a:pt x="1" y="1068"/>
                    <a:pt x="68" y="1168"/>
                  </a:cubicBezTo>
                  <a:cubicBezTo>
                    <a:pt x="112" y="1268"/>
                    <a:pt x="268" y="1301"/>
                    <a:pt x="506" y="1301"/>
                  </a:cubicBezTo>
                  <a:cubicBezTo>
                    <a:pt x="983" y="1301"/>
                    <a:pt x="1791" y="1168"/>
                    <a:pt x="2703" y="1168"/>
                  </a:cubicBezTo>
                  <a:cubicBezTo>
                    <a:pt x="3535" y="1168"/>
                    <a:pt x="4281" y="1254"/>
                    <a:pt x="4775" y="1254"/>
                  </a:cubicBezTo>
                  <a:cubicBezTo>
                    <a:pt x="5093" y="1254"/>
                    <a:pt x="5306" y="1219"/>
                    <a:pt x="5371" y="1101"/>
                  </a:cubicBezTo>
                  <a:cubicBezTo>
                    <a:pt x="5438" y="968"/>
                    <a:pt x="5205" y="668"/>
                    <a:pt x="4738" y="434"/>
                  </a:cubicBezTo>
                  <a:cubicBezTo>
                    <a:pt x="4104" y="134"/>
                    <a:pt x="3403" y="0"/>
                    <a:pt x="27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05;p52"/>
            <p:cNvSpPr/>
            <p:nvPr/>
          </p:nvSpPr>
          <p:spPr>
            <a:xfrm flipH="1">
              <a:off x="2508590" y="2273731"/>
              <a:ext cx="72898" cy="27736"/>
            </a:xfrm>
            <a:custGeom>
              <a:avLst/>
              <a:gdLst/>
              <a:ahLst/>
              <a:cxnLst/>
              <a:rect l="l" t="t" r="r" b="b"/>
              <a:pathLst>
                <a:path w="4037" h="1536" extrusionOk="0">
                  <a:moveTo>
                    <a:pt x="2292" y="0"/>
                  </a:moveTo>
                  <a:cubicBezTo>
                    <a:pt x="1596" y="0"/>
                    <a:pt x="915" y="253"/>
                    <a:pt x="367" y="759"/>
                  </a:cubicBezTo>
                  <a:cubicBezTo>
                    <a:pt x="67" y="1059"/>
                    <a:pt x="0" y="1359"/>
                    <a:pt x="100" y="1459"/>
                  </a:cubicBezTo>
                  <a:cubicBezTo>
                    <a:pt x="155" y="1513"/>
                    <a:pt x="237" y="1535"/>
                    <a:pt x="344" y="1535"/>
                  </a:cubicBezTo>
                  <a:cubicBezTo>
                    <a:pt x="698" y="1535"/>
                    <a:pt x="1318" y="1295"/>
                    <a:pt x="2035" y="1193"/>
                  </a:cubicBezTo>
                  <a:cubicBezTo>
                    <a:pt x="3002" y="1059"/>
                    <a:pt x="3836" y="1159"/>
                    <a:pt x="3970" y="859"/>
                  </a:cubicBezTo>
                  <a:cubicBezTo>
                    <a:pt x="4037" y="726"/>
                    <a:pt x="3870" y="459"/>
                    <a:pt x="3503" y="259"/>
                  </a:cubicBezTo>
                  <a:cubicBezTo>
                    <a:pt x="3110" y="86"/>
                    <a:pt x="2698" y="0"/>
                    <a:pt x="22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6" name="Google Shape;1106;p52"/>
            <p:cNvSpPr/>
            <p:nvPr/>
          </p:nvSpPr>
          <p:spPr>
            <a:xfrm flipH="1">
              <a:off x="2056828" y="2006768"/>
              <a:ext cx="528886" cy="353132"/>
            </a:xfrm>
            <a:custGeom>
              <a:avLst/>
              <a:gdLst/>
              <a:ahLst/>
              <a:cxnLst/>
              <a:rect l="l" t="t" r="r" b="b"/>
              <a:pathLst>
                <a:path w="29289" h="19556" extrusionOk="0">
                  <a:moveTo>
                    <a:pt x="11820" y="1"/>
                  </a:moveTo>
                  <a:cubicBezTo>
                    <a:pt x="10173" y="1"/>
                    <a:pt x="8684" y="1054"/>
                    <a:pt x="8107" y="2634"/>
                  </a:cubicBezTo>
                  <a:cubicBezTo>
                    <a:pt x="7195" y="1451"/>
                    <a:pt x="5719" y="705"/>
                    <a:pt x="4284" y="705"/>
                  </a:cubicBezTo>
                  <a:cubicBezTo>
                    <a:pt x="3776" y="705"/>
                    <a:pt x="3274" y="799"/>
                    <a:pt x="2803" y="999"/>
                  </a:cubicBezTo>
                  <a:cubicBezTo>
                    <a:pt x="968" y="1766"/>
                    <a:pt x="1" y="4301"/>
                    <a:pt x="1135" y="5936"/>
                  </a:cubicBezTo>
                  <a:lnTo>
                    <a:pt x="635" y="6236"/>
                  </a:lnTo>
                  <a:cubicBezTo>
                    <a:pt x="27" y="8970"/>
                    <a:pt x="2205" y="11205"/>
                    <a:pt x="4618" y="11205"/>
                  </a:cubicBezTo>
                  <a:cubicBezTo>
                    <a:pt x="5384" y="11205"/>
                    <a:pt x="6174" y="10979"/>
                    <a:pt x="6906" y="10473"/>
                  </a:cubicBezTo>
                  <a:lnTo>
                    <a:pt x="6906" y="10473"/>
                  </a:lnTo>
                  <a:cubicBezTo>
                    <a:pt x="6439" y="11073"/>
                    <a:pt x="6639" y="12040"/>
                    <a:pt x="7239" y="12574"/>
                  </a:cubicBezTo>
                  <a:cubicBezTo>
                    <a:pt x="7765" y="12983"/>
                    <a:pt x="8418" y="13187"/>
                    <a:pt x="9109" y="13187"/>
                  </a:cubicBezTo>
                  <a:cubicBezTo>
                    <a:pt x="9208" y="13187"/>
                    <a:pt x="9307" y="13183"/>
                    <a:pt x="9408" y="13175"/>
                  </a:cubicBezTo>
                  <a:cubicBezTo>
                    <a:pt x="11042" y="13041"/>
                    <a:pt x="12543" y="12241"/>
                    <a:pt x="13544" y="10906"/>
                  </a:cubicBezTo>
                  <a:cubicBezTo>
                    <a:pt x="14038" y="12838"/>
                    <a:pt x="15747" y="14021"/>
                    <a:pt x="17543" y="14021"/>
                  </a:cubicBezTo>
                  <a:cubicBezTo>
                    <a:pt x="18290" y="14021"/>
                    <a:pt x="19052" y="13816"/>
                    <a:pt x="19748" y="13375"/>
                  </a:cubicBezTo>
                  <a:lnTo>
                    <a:pt x="19748" y="13375"/>
                  </a:lnTo>
                  <a:cubicBezTo>
                    <a:pt x="18147" y="15343"/>
                    <a:pt x="18881" y="18278"/>
                    <a:pt x="21216" y="19246"/>
                  </a:cubicBezTo>
                  <a:cubicBezTo>
                    <a:pt x="21709" y="19457"/>
                    <a:pt x="22214" y="19555"/>
                    <a:pt x="22707" y="19555"/>
                  </a:cubicBezTo>
                  <a:cubicBezTo>
                    <a:pt x="24547" y="19555"/>
                    <a:pt x="26216" y="18184"/>
                    <a:pt x="26453" y="16210"/>
                  </a:cubicBezTo>
                  <a:cubicBezTo>
                    <a:pt x="28855" y="14776"/>
                    <a:pt x="29288" y="11473"/>
                    <a:pt x="27287" y="9539"/>
                  </a:cubicBezTo>
                  <a:cubicBezTo>
                    <a:pt x="28088" y="9105"/>
                    <a:pt x="28621" y="8304"/>
                    <a:pt x="28655" y="7370"/>
                  </a:cubicBezTo>
                  <a:cubicBezTo>
                    <a:pt x="28688" y="6503"/>
                    <a:pt x="28488" y="5602"/>
                    <a:pt x="28054" y="4835"/>
                  </a:cubicBezTo>
                  <a:cubicBezTo>
                    <a:pt x="27120" y="2867"/>
                    <a:pt x="25519" y="1133"/>
                    <a:pt x="23484" y="465"/>
                  </a:cubicBezTo>
                  <a:cubicBezTo>
                    <a:pt x="22919" y="283"/>
                    <a:pt x="22319" y="193"/>
                    <a:pt x="21719" y="193"/>
                  </a:cubicBezTo>
                  <a:cubicBezTo>
                    <a:pt x="20123" y="193"/>
                    <a:pt x="18525" y="830"/>
                    <a:pt x="17580" y="2067"/>
                  </a:cubicBezTo>
                  <a:cubicBezTo>
                    <a:pt x="17447" y="2267"/>
                    <a:pt x="17246" y="2433"/>
                    <a:pt x="17046" y="2567"/>
                  </a:cubicBezTo>
                  <a:cubicBezTo>
                    <a:pt x="17013" y="2570"/>
                    <a:pt x="16979" y="2572"/>
                    <a:pt x="16945" y="2572"/>
                  </a:cubicBezTo>
                  <a:cubicBezTo>
                    <a:pt x="16646" y="2572"/>
                    <a:pt x="16356" y="2440"/>
                    <a:pt x="16146" y="2200"/>
                  </a:cubicBezTo>
                  <a:cubicBezTo>
                    <a:pt x="14978" y="1266"/>
                    <a:pt x="13777" y="232"/>
                    <a:pt x="12310" y="32"/>
                  </a:cubicBezTo>
                  <a:cubicBezTo>
                    <a:pt x="12145" y="11"/>
                    <a:pt x="11982" y="1"/>
                    <a:pt x="118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7" name="Google Shape;1107;p52"/>
            <p:cNvSpPr/>
            <p:nvPr/>
          </p:nvSpPr>
          <p:spPr>
            <a:xfrm flipH="1">
              <a:off x="2093575" y="2260314"/>
              <a:ext cx="86748" cy="178914"/>
            </a:xfrm>
            <a:custGeom>
              <a:avLst/>
              <a:gdLst/>
              <a:ahLst/>
              <a:cxnLst/>
              <a:rect l="l" t="t" r="r" b="b"/>
              <a:pathLst>
                <a:path w="4804" h="9908" extrusionOk="0">
                  <a:moveTo>
                    <a:pt x="3069" y="1"/>
                  </a:moveTo>
                  <a:lnTo>
                    <a:pt x="0" y="3637"/>
                  </a:lnTo>
                  <a:cubicBezTo>
                    <a:pt x="300" y="5305"/>
                    <a:pt x="834" y="6939"/>
                    <a:pt x="1601" y="8474"/>
                  </a:cubicBezTo>
                  <a:cubicBezTo>
                    <a:pt x="1935" y="9107"/>
                    <a:pt x="2402" y="9841"/>
                    <a:pt x="3102" y="9908"/>
                  </a:cubicBezTo>
                  <a:cubicBezTo>
                    <a:pt x="3803" y="9908"/>
                    <a:pt x="4403" y="9474"/>
                    <a:pt x="4603" y="8807"/>
                  </a:cubicBezTo>
                  <a:cubicBezTo>
                    <a:pt x="4770" y="8173"/>
                    <a:pt x="4804" y="7506"/>
                    <a:pt x="4670" y="6839"/>
                  </a:cubicBezTo>
                  <a:cubicBezTo>
                    <a:pt x="4303" y="4537"/>
                    <a:pt x="3770" y="2236"/>
                    <a:pt x="30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8" name="Google Shape;1108;p52"/>
            <p:cNvSpPr/>
            <p:nvPr/>
          </p:nvSpPr>
          <p:spPr>
            <a:xfrm flipH="1">
              <a:off x="2051013" y="2348308"/>
              <a:ext cx="91967" cy="120010"/>
            </a:xfrm>
            <a:custGeom>
              <a:avLst/>
              <a:gdLst/>
              <a:ahLst/>
              <a:cxnLst/>
              <a:rect l="l" t="t" r="r" b="b"/>
              <a:pathLst>
                <a:path w="5093" h="6646" extrusionOk="0">
                  <a:moveTo>
                    <a:pt x="1999" y="0"/>
                  </a:moveTo>
                  <a:cubicBezTo>
                    <a:pt x="980" y="0"/>
                    <a:pt x="49" y="466"/>
                    <a:pt x="0" y="498"/>
                  </a:cubicBezTo>
                  <a:cubicBezTo>
                    <a:pt x="0" y="498"/>
                    <a:pt x="768" y="6469"/>
                    <a:pt x="801" y="6603"/>
                  </a:cubicBezTo>
                  <a:cubicBezTo>
                    <a:pt x="807" y="6621"/>
                    <a:pt x="964" y="6646"/>
                    <a:pt x="1211" y="6646"/>
                  </a:cubicBezTo>
                  <a:cubicBezTo>
                    <a:pt x="2291" y="6646"/>
                    <a:pt x="5092" y="6180"/>
                    <a:pt x="4604" y="2733"/>
                  </a:cubicBezTo>
                  <a:cubicBezTo>
                    <a:pt x="4293" y="539"/>
                    <a:pt x="3095" y="0"/>
                    <a:pt x="1999"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9" name="Google Shape;1109;p52"/>
            <p:cNvSpPr/>
            <p:nvPr/>
          </p:nvSpPr>
          <p:spPr>
            <a:xfrm flipH="1">
              <a:off x="2076709" y="2372361"/>
              <a:ext cx="34959" cy="67625"/>
            </a:xfrm>
            <a:custGeom>
              <a:avLst/>
              <a:gdLst/>
              <a:ahLst/>
              <a:cxnLst/>
              <a:rect l="l" t="t" r="r" b="b"/>
              <a:pathLst>
                <a:path w="1936" h="3745" extrusionOk="0">
                  <a:moveTo>
                    <a:pt x="535" y="0"/>
                  </a:moveTo>
                  <a:cubicBezTo>
                    <a:pt x="401" y="0"/>
                    <a:pt x="234" y="34"/>
                    <a:pt x="134" y="167"/>
                  </a:cubicBezTo>
                  <a:cubicBezTo>
                    <a:pt x="68" y="234"/>
                    <a:pt x="1" y="334"/>
                    <a:pt x="1" y="434"/>
                  </a:cubicBezTo>
                  <a:cubicBezTo>
                    <a:pt x="1" y="634"/>
                    <a:pt x="68" y="701"/>
                    <a:pt x="101" y="701"/>
                  </a:cubicBezTo>
                  <a:cubicBezTo>
                    <a:pt x="134" y="667"/>
                    <a:pt x="68" y="601"/>
                    <a:pt x="134" y="467"/>
                  </a:cubicBezTo>
                  <a:cubicBezTo>
                    <a:pt x="164" y="318"/>
                    <a:pt x="301" y="195"/>
                    <a:pt x="473" y="195"/>
                  </a:cubicBezTo>
                  <a:cubicBezTo>
                    <a:pt x="493" y="195"/>
                    <a:pt x="514" y="197"/>
                    <a:pt x="535" y="200"/>
                  </a:cubicBezTo>
                  <a:cubicBezTo>
                    <a:pt x="801" y="234"/>
                    <a:pt x="1068" y="434"/>
                    <a:pt x="1168" y="701"/>
                  </a:cubicBezTo>
                  <a:cubicBezTo>
                    <a:pt x="1369" y="1001"/>
                    <a:pt x="1502" y="1368"/>
                    <a:pt x="1535" y="1735"/>
                  </a:cubicBezTo>
                  <a:cubicBezTo>
                    <a:pt x="1635" y="2502"/>
                    <a:pt x="1335" y="3269"/>
                    <a:pt x="902" y="3469"/>
                  </a:cubicBezTo>
                  <a:cubicBezTo>
                    <a:pt x="794" y="3534"/>
                    <a:pt x="672" y="3571"/>
                    <a:pt x="555" y="3571"/>
                  </a:cubicBezTo>
                  <a:cubicBezTo>
                    <a:pt x="490" y="3571"/>
                    <a:pt x="427" y="3560"/>
                    <a:pt x="368" y="3536"/>
                  </a:cubicBezTo>
                  <a:cubicBezTo>
                    <a:pt x="234" y="3503"/>
                    <a:pt x="134" y="3469"/>
                    <a:pt x="134" y="3469"/>
                  </a:cubicBezTo>
                  <a:lnTo>
                    <a:pt x="134" y="3469"/>
                  </a:lnTo>
                  <a:cubicBezTo>
                    <a:pt x="134" y="3469"/>
                    <a:pt x="168" y="3569"/>
                    <a:pt x="301" y="3670"/>
                  </a:cubicBezTo>
                  <a:cubicBezTo>
                    <a:pt x="418" y="3720"/>
                    <a:pt x="535" y="3745"/>
                    <a:pt x="651" y="3745"/>
                  </a:cubicBezTo>
                  <a:cubicBezTo>
                    <a:pt x="768" y="3745"/>
                    <a:pt x="885" y="3720"/>
                    <a:pt x="1002" y="3670"/>
                  </a:cubicBezTo>
                  <a:cubicBezTo>
                    <a:pt x="1602" y="3403"/>
                    <a:pt x="1936" y="2535"/>
                    <a:pt x="1836" y="1701"/>
                  </a:cubicBezTo>
                  <a:cubicBezTo>
                    <a:pt x="1769" y="1268"/>
                    <a:pt x="1635" y="868"/>
                    <a:pt x="1402" y="534"/>
                  </a:cubicBezTo>
                  <a:cubicBezTo>
                    <a:pt x="1235" y="234"/>
                    <a:pt x="902" y="0"/>
                    <a:pt x="53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0" name="Google Shape;1110;p52"/>
            <p:cNvSpPr/>
            <p:nvPr/>
          </p:nvSpPr>
          <p:spPr>
            <a:xfrm flipH="1">
              <a:off x="2118873" y="2339225"/>
              <a:ext cx="525871" cy="146988"/>
            </a:xfrm>
            <a:custGeom>
              <a:avLst/>
              <a:gdLst/>
              <a:ahLst/>
              <a:cxnLst/>
              <a:rect l="l" t="t" r="r" b="b"/>
              <a:pathLst>
                <a:path w="29122" h="8140" extrusionOk="0">
                  <a:moveTo>
                    <a:pt x="29088" y="1"/>
                  </a:moveTo>
                  <a:lnTo>
                    <a:pt x="22550" y="501"/>
                  </a:lnTo>
                  <a:lnTo>
                    <a:pt x="22517" y="668"/>
                  </a:lnTo>
                  <a:cubicBezTo>
                    <a:pt x="22250" y="2536"/>
                    <a:pt x="21750" y="5471"/>
                    <a:pt x="21516" y="5938"/>
                  </a:cubicBezTo>
                  <a:cubicBezTo>
                    <a:pt x="21285" y="6349"/>
                    <a:pt x="18545" y="6957"/>
                    <a:pt x="16732" y="6957"/>
                  </a:cubicBezTo>
                  <a:cubicBezTo>
                    <a:pt x="16189" y="6957"/>
                    <a:pt x="15730" y="6903"/>
                    <a:pt x="15445" y="6772"/>
                  </a:cubicBezTo>
                  <a:cubicBezTo>
                    <a:pt x="14444" y="6305"/>
                    <a:pt x="12810" y="3436"/>
                    <a:pt x="12276" y="2369"/>
                  </a:cubicBezTo>
                  <a:lnTo>
                    <a:pt x="12210" y="2236"/>
                  </a:lnTo>
                  <a:lnTo>
                    <a:pt x="10108" y="2536"/>
                  </a:lnTo>
                  <a:lnTo>
                    <a:pt x="10075" y="2703"/>
                  </a:lnTo>
                  <a:cubicBezTo>
                    <a:pt x="9841" y="4404"/>
                    <a:pt x="9374" y="6939"/>
                    <a:pt x="9074" y="7239"/>
                  </a:cubicBezTo>
                  <a:cubicBezTo>
                    <a:pt x="8792" y="7481"/>
                    <a:pt x="6724" y="7686"/>
                    <a:pt x="4967" y="7686"/>
                  </a:cubicBezTo>
                  <a:cubicBezTo>
                    <a:pt x="3813" y="7686"/>
                    <a:pt x="2794" y="7597"/>
                    <a:pt x="2503" y="7373"/>
                  </a:cubicBezTo>
                  <a:cubicBezTo>
                    <a:pt x="1902" y="6906"/>
                    <a:pt x="935" y="4237"/>
                    <a:pt x="568" y="3236"/>
                  </a:cubicBezTo>
                  <a:cubicBezTo>
                    <a:pt x="501" y="3069"/>
                    <a:pt x="434" y="2903"/>
                    <a:pt x="368" y="2736"/>
                  </a:cubicBezTo>
                  <a:lnTo>
                    <a:pt x="1" y="2936"/>
                  </a:lnTo>
                  <a:cubicBezTo>
                    <a:pt x="34" y="2969"/>
                    <a:pt x="68" y="3136"/>
                    <a:pt x="168" y="3403"/>
                  </a:cubicBezTo>
                  <a:cubicBezTo>
                    <a:pt x="868" y="5271"/>
                    <a:pt x="1635" y="7239"/>
                    <a:pt x="2269" y="7706"/>
                  </a:cubicBezTo>
                  <a:cubicBezTo>
                    <a:pt x="2669" y="8073"/>
                    <a:pt x="3937" y="8140"/>
                    <a:pt x="4938" y="8140"/>
                  </a:cubicBezTo>
                  <a:cubicBezTo>
                    <a:pt x="5338" y="8140"/>
                    <a:pt x="5638" y="8106"/>
                    <a:pt x="5938" y="8073"/>
                  </a:cubicBezTo>
                  <a:cubicBezTo>
                    <a:pt x="6239" y="8073"/>
                    <a:pt x="8941" y="8006"/>
                    <a:pt x="9374" y="7506"/>
                  </a:cubicBezTo>
                  <a:cubicBezTo>
                    <a:pt x="9841" y="7039"/>
                    <a:pt x="10308" y="3870"/>
                    <a:pt x="10442" y="2903"/>
                  </a:cubicBezTo>
                  <a:lnTo>
                    <a:pt x="11976" y="2669"/>
                  </a:lnTo>
                  <a:cubicBezTo>
                    <a:pt x="12343" y="3403"/>
                    <a:pt x="14011" y="6572"/>
                    <a:pt x="15245" y="7139"/>
                  </a:cubicBezTo>
                  <a:cubicBezTo>
                    <a:pt x="15557" y="7278"/>
                    <a:pt x="16088" y="7339"/>
                    <a:pt x="16719" y="7339"/>
                  </a:cubicBezTo>
                  <a:cubicBezTo>
                    <a:pt x="18655" y="7339"/>
                    <a:pt x="21531" y="6767"/>
                    <a:pt x="21883" y="6138"/>
                  </a:cubicBezTo>
                  <a:cubicBezTo>
                    <a:pt x="22217" y="5538"/>
                    <a:pt x="22784" y="1835"/>
                    <a:pt x="22917" y="901"/>
                  </a:cubicBezTo>
                  <a:lnTo>
                    <a:pt x="29122" y="434"/>
                  </a:lnTo>
                  <a:lnTo>
                    <a:pt x="29088"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1" name="Google Shape;1111;p52"/>
            <p:cNvSpPr/>
            <p:nvPr/>
          </p:nvSpPr>
          <p:spPr>
            <a:xfrm flipH="1">
              <a:off x="2231516" y="2336715"/>
              <a:ext cx="197585" cy="56141"/>
            </a:xfrm>
            <a:custGeom>
              <a:avLst/>
              <a:gdLst/>
              <a:ahLst/>
              <a:cxnLst/>
              <a:rect l="l" t="t" r="r" b="b"/>
              <a:pathLst>
                <a:path w="10942" h="3109" extrusionOk="0">
                  <a:moveTo>
                    <a:pt x="7696" y="0"/>
                  </a:moveTo>
                  <a:cubicBezTo>
                    <a:pt x="4893" y="0"/>
                    <a:pt x="1869" y="1036"/>
                    <a:pt x="1" y="2408"/>
                  </a:cubicBezTo>
                  <a:lnTo>
                    <a:pt x="468" y="3108"/>
                  </a:lnTo>
                  <a:cubicBezTo>
                    <a:pt x="2255" y="1798"/>
                    <a:pt x="5131" y="845"/>
                    <a:pt x="7723" y="845"/>
                  </a:cubicBezTo>
                  <a:cubicBezTo>
                    <a:pt x="8759" y="845"/>
                    <a:pt x="9751" y="997"/>
                    <a:pt x="10608" y="1340"/>
                  </a:cubicBezTo>
                  <a:lnTo>
                    <a:pt x="10942" y="573"/>
                  </a:lnTo>
                  <a:cubicBezTo>
                    <a:pt x="9961" y="175"/>
                    <a:pt x="8847" y="0"/>
                    <a:pt x="769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2" name="Google Shape;1112;p52"/>
            <p:cNvSpPr/>
            <p:nvPr/>
          </p:nvSpPr>
          <p:spPr>
            <a:xfrm flipH="1">
              <a:off x="2454978" y="2362014"/>
              <a:ext cx="191572" cy="38065"/>
            </a:xfrm>
            <a:custGeom>
              <a:avLst/>
              <a:gdLst/>
              <a:ahLst/>
              <a:cxnLst/>
              <a:rect l="l" t="t" r="r" b="b"/>
              <a:pathLst>
                <a:path w="10609" h="2108" extrusionOk="0">
                  <a:moveTo>
                    <a:pt x="5659" y="1"/>
                  </a:moveTo>
                  <a:cubicBezTo>
                    <a:pt x="3718" y="1"/>
                    <a:pt x="1708" y="460"/>
                    <a:pt x="1" y="1374"/>
                  </a:cubicBezTo>
                  <a:lnTo>
                    <a:pt x="401" y="2108"/>
                  </a:lnTo>
                  <a:cubicBezTo>
                    <a:pt x="1966" y="1273"/>
                    <a:pt x="3857" y="846"/>
                    <a:pt x="5673" y="846"/>
                  </a:cubicBezTo>
                  <a:cubicBezTo>
                    <a:pt x="7341" y="846"/>
                    <a:pt x="8945" y="1206"/>
                    <a:pt x="10175" y="1941"/>
                  </a:cubicBezTo>
                  <a:lnTo>
                    <a:pt x="10608" y="1207"/>
                  </a:lnTo>
                  <a:cubicBezTo>
                    <a:pt x="9223" y="401"/>
                    <a:pt x="7471" y="1"/>
                    <a:pt x="565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3" name="Google Shape;1113;p52"/>
            <p:cNvSpPr/>
            <p:nvPr/>
          </p:nvSpPr>
          <p:spPr>
            <a:xfrm flipH="1">
              <a:off x="2052007" y="2394048"/>
              <a:ext cx="71706" cy="93375"/>
            </a:xfrm>
            <a:custGeom>
              <a:avLst/>
              <a:gdLst/>
              <a:ahLst/>
              <a:cxnLst/>
              <a:rect l="l" t="t" r="r" b="b"/>
              <a:pathLst>
                <a:path w="3971" h="5171" extrusionOk="0">
                  <a:moveTo>
                    <a:pt x="1448" y="0"/>
                  </a:moveTo>
                  <a:cubicBezTo>
                    <a:pt x="1434" y="0"/>
                    <a:pt x="1420" y="0"/>
                    <a:pt x="1406" y="1"/>
                  </a:cubicBezTo>
                  <a:lnTo>
                    <a:pt x="1406" y="1"/>
                  </a:lnTo>
                  <a:cubicBezTo>
                    <a:pt x="1405" y="0"/>
                    <a:pt x="1403" y="0"/>
                    <a:pt x="1402" y="0"/>
                  </a:cubicBezTo>
                  <a:lnTo>
                    <a:pt x="1402" y="0"/>
                  </a:lnTo>
                  <a:lnTo>
                    <a:pt x="1404" y="1"/>
                  </a:lnTo>
                  <a:lnTo>
                    <a:pt x="1404" y="1"/>
                  </a:lnTo>
                  <a:cubicBezTo>
                    <a:pt x="1156" y="8"/>
                    <a:pt x="904" y="74"/>
                    <a:pt x="668" y="200"/>
                  </a:cubicBezTo>
                  <a:cubicBezTo>
                    <a:pt x="1" y="734"/>
                    <a:pt x="268" y="1801"/>
                    <a:pt x="1102" y="1935"/>
                  </a:cubicBezTo>
                  <a:cubicBezTo>
                    <a:pt x="1302" y="1935"/>
                    <a:pt x="1502" y="1968"/>
                    <a:pt x="1669" y="2068"/>
                  </a:cubicBezTo>
                  <a:cubicBezTo>
                    <a:pt x="1869" y="2168"/>
                    <a:pt x="1969" y="2368"/>
                    <a:pt x="1969" y="2602"/>
                  </a:cubicBezTo>
                  <a:cubicBezTo>
                    <a:pt x="1969" y="2802"/>
                    <a:pt x="1935" y="3036"/>
                    <a:pt x="1902" y="3236"/>
                  </a:cubicBezTo>
                  <a:cubicBezTo>
                    <a:pt x="1835" y="3736"/>
                    <a:pt x="1869" y="4203"/>
                    <a:pt x="2002" y="4703"/>
                  </a:cubicBezTo>
                  <a:cubicBezTo>
                    <a:pt x="2036" y="4837"/>
                    <a:pt x="2102" y="4970"/>
                    <a:pt x="2202" y="5070"/>
                  </a:cubicBezTo>
                  <a:cubicBezTo>
                    <a:pt x="2302" y="5137"/>
                    <a:pt x="2436" y="5170"/>
                    <a:pt x="2536" y="5170"/>
                  </a:cubicBezTo>
                  <a:cubicBezTo>
                    <a:pt x="2936" y="5170"/>
                    <a:pt x="3270" y="4970"/>
                    <a:pt x="3470" y="4637"/>
                  </a:cubicBezTo>
                  <a:cubicBezTo>
                    <a:pt x="3670" y="4337"/>
                    <a:pt x="3803" y="3970"/>
                    <a:pt x="3837" y="3603"/>
                  </a:cubicBezTo>
                  <a:cubicBezTo>
                    <a:pt x="3937" y="3036"/>
                    <a:pt x="3970" y="2469"/>
                    <a:pt x="3904" y="1901"/>
                  </a:cubicBezTo>
                  <a:cubicBezTo>
                    <a:pt x="3870" y="1535"/>
                    <a:pt x="3770" y="1201"/>
                    <a:pt x="3570" y="901"/>
                  </a:cubicBezTo>
                  <a:cubicBezTo>
                    <a:pt x="3343" y="583"/>
                    <a:pt x="2682" y="311"/>
                    <a:pt x="2104" y="149"/>
                  </a:cubicBezTo>
                  <a:lnTo>
                    <a:pt x="2104" y="149"/>
                  </a:lnTo>
                  <a:cubicBezTo>
                    <a:pt x="1897" y="50"/>
                    <a:pt x="1674" y="0"/>
                    <a:pt x="14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4" name="Google Shape;1114;p52"/>
            <p:cNvSpPr/>
            <p:nvPr/>
          </p:nvSpPr>
          <p:spPr>
            <a:xfrm flipH="1">
              <a:off x="2495336" y="2331298"/>
              <a:ext cx="93375" cy="23005"/>
            </a:xfrm>
            <a:custGeom>
              <a:avLst/>
              <a:gdLst/>
              <a:ahLst/>
              <a:cxnLst/>
              <a:rect l="l" t="t" r="r" b="b"/>
              <a:pathLst>
                <a:path w="5171" h="1274" extrusionOk="0">
                  <a:moveTo>
                    <a:pt x="2709" y="1"/>
                  </a:moveTo>
                  <a:cubicBezTo>
                    <a:pt x="2640" y="1"/>
                    <a:pt x="2571" y="3"/>
                    <a:pt x="2502" y="6"/>
                  </a:cubicBezTo>
                  <a:cubicBezTo>
                    <a:pt x="1835" y="73"/>
                    <a:pt x="1168" y="273"/>
                    <a:pt x="600" y="673"/>
                  </a:cubicBezTo>
                  <a:cubicBezTo>
                    <a:pt x="367" y="807"/>
                    <a:pt x="167" y="1007"/>
                    <a:pt x="0" y="1274"/>
                  </a:cubicBezTo>
                  <a:cubicBezTo>
                    <a:pt x="33" y="1274"/>
                    <a:pt x="267" y="1073"/>
                    <a:pt x="701" y="807"/>
                  </a:cubicBezTo>
                  <a:cubicBezTo>
                    <a:pt x="1347" y="407"/>
                    <a:pt x="2069" y="214"/>
                    <a:pt x="2798" y="214"/>
                  </a:cubicBezTo>
                  <a:cubicBezTo>
                    <a:pt x="3350" y="214"/>
                    <a:pt x="3905" y="324"/>
                    <a:pt x="4437" y="540"/>
                  </a:cubicBezTo>
                  <a:cubicBezTo>
                    <a:pt x="4869" y="725"/>
                    <a:pt x="5101" y="910"/>
                    <a:pt x="5160" y="910"/>
                  </a:cubicBezTo>
                  <a:cubicBezTo>
                    <a:pt x="5164" y="910"/>
                    <a:pt x="5168" y="909"/>
                    <a:pt x="5170" y="907"/>
                  </a:cubicBezTo>
                  <a:cubicBezTo>
                    <a:pt x="4970" y="706"/>
                    <a:pt x="4737" y="540"/>
                    <a:pt x="4503" y="440"/>
                  </a:cubicBezTo>
                  <a:cubicBezTo>
                    <a:pt x="3932" y="139"/>
                    <a:pt x="3334" y="1"/>
                    <a:pt x="2709"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15;p52"/>
            <p:cNvSpPr/>
            <p:nvPr/>
          </p:nvSpPr>
          <p:spPr>
            <a:xfrm flipH="1">
              <a:off x="2291142" y="2308112"/>
              <a:ext cx="75914" cy="18491"/>
            </a:xfrm>
            <a:custGeom>
              <a:avLst/>
              <a:gdLst/>
              <a:ahLst/>
              <a:cxnLst/>
              <a:rect l="l" t="t" r="r" b="b"/>
              <a:pathLst>
                <a:path w="4204" h="1024" extrusionOk="0">
                  <a:moveTo>
                    <a:pt x="2211" y="0"/>
                  </a:moveTo>
                  <a:cubicBezTo>
                    <a:pt x="1598" y="0"/>
                    <a:pt x="986" y="185"/>
                    <a:pt x="467" y="556"/>
                  </a:cubicBezTo>
                  <a:cubicBezTo>
                    <a:pt x="134" y="790"/>
                    <a:pt x="0" y="1023"/>
                    <a:pt x="0" y="1023"/>
                  </a:cubicBezTo>
                  <a:cubicBezTo>
                    <a:pt x="201" y="923"/>
                    <a:pt x="367" y="823"/>
                    <a:pt x="568" y="690"/>
                  </a:cubicBezTo>
                  <a:cubicBezTo>
                    <a:pt x="1078" y="368"/>
                    <a:pt x="1663" y="207"/>
                    <a:pt x="2251" y="207"/>
                  </a:cubicBezTo>
                  <a:cubicBezTo>
                    <a:pt x="2700" y="207"/>
                    <a:pt x="3150" y="301"/>
                    <a:pt x="3570" y="489"/>
                  </a:cubicBezTo>
                  <a:cubicBezTo>
                    <a:pt x="3770" y="589"/>
                    <a:pt x="3970" y="690"/>
                    <a:pt x="4170" y="756"/>
                  </a:cubicBezTo>
                  <a:cubicBezTo>
                    <a:pt x="4203" y="723"/>
                    <a:pt x="4003" y="556"/>
                    <a:pt x="3636" y="356"/>
                  </a:cubicBezTo>
                  <a:cubicBezTo>
                    <a:pt x="3192" y="119"/>
                    <a:pt x="2701" y="0"/>
                    <a:pt x="221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6" name="Google Shape;1116;p52"/>
            <p:cNvSpPr/>
            <p:nvPr/>
          </p:nvSpPr>
          <p:spPr>
            <a:xfrm flipH="1">
              <a:off x="2348366" y="2503855"/>
              <a:ext cx="28928" cy="11268"/>
            </a:xfrm>
            <a:custGeom>
              <a:avLst/>
              <a:gdLst/>
              <a:ahLst/>
              <a:cxnLst/>
              <a:rect l="l" t="t" r="r" b="b"/>
              <a:pathLst>
                <a:path w="1602" h="624" extrusionOk="0">
                  <a:moveTo>
                    <a:pt x="555" y="1"/>
                  </a:moveTo>
                  <a:cubicBezTo>
                    <a:pt x="360" y="1"/>
                    <a:pt x="167" y="53"/>
                    <a:pt x="0" y="157"/>
                  </a:cubicBezTo>
                  <a:cubicBezTo>
                    <a:pt x="34" y="224"/>
                    <a:pt x="401" y="190"/>
                    <a:pt x="868" y="257"/>
                  </a:cubicBezTo>
                  <a:cubicBezTo>
                    <a:pt x="1034" y="290"/>
                    <a:pt x="1201" y="357"/>
                    <a:pt x="1368" y="490"/>
                  </a:cubicBezTo>
                  <a:cubicBezTo>
                    <a:pt x="1468" y="557"/>
                    <a:pt x="1535" y="624"/>
                    <a:pt x="1568" y="624"/>
                  </a:cubicBezTo>
                  <a:cubicBezTo>
                    <a:pt x="1602" y="624"/>
                    <a:pt x="1602" y="524"/>
                    <a:pt x="1468" y="390"/>
                  </a:cubicBezTo>
                  <a:cubicBezTo>
                    <a:pt x="1335" y="190"/>
                    <a:pt x="1135" y="90"/>
                    <a:pt x="901" y="57"/>
                  </a:cubicBezTo>
                  <a:cubicBezTo>
                    <a:pt x="788" y="19"/>
                    <a:pt x="671" y="1"/>
                    <a:pt x="55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7" name="Google Shape;1117;p52"/>
            <p:cNvSpPr/>
            <p:nvPr/>
          </p:nvSpPr>
          <p:spPr>
            <a:xfrm flipH="1">
              <a:off x="2332096" y="2501201"/>
              <a:ext cx="16288" cy="23565"/>
            </a:xfrm>
            <a:custGeom>
              <a:avLst/>
              <a:gdLst/>
              <a:ahLst/>
              <a:cxnLst/>
              <a:rect l="l" t="t" r="r" b="b"/>
              <a:pathLst>
                <a:path w="902" h="1305" extrusionOk="0">
                  <a:moveTo>
                    <a:pt x="51" y="0"/>
                  </a:moveTo>
                  <a:cubicBezTo>
                    <a:pt x="45" y="0"/>
                    <a:pt x="39" y="1"/>
                    <a:pt x="34" y="4"/>
                  </a:cubicBezTo>
                  <a:cubicBezTo>
                    <a:pt x="1" y="37"/>
                    <a:pt x="201" y="304"/>
                    <a:pt x="434" y="637"/>
                  </a:cubicBezTo>
                  <a:cubicBezTo>
                    <a:pt x="634" y="1004"/>
                    <a:pt x="768" y="1305"/>
                    <a:pt x="834" y="1305"/>
                  </a:cubicBezTo>
                  <a:cubicBezTo>
                    <a:pt x="901" y="1305"/>
                    <a:pt x="834" y="904"/>
                    <a:pt x="601" y="537"/>
                  </a:cubicBezTo>
                  <a:cubicBezTo>
                    <a:pt x="384" y="197"/>
                    <a:pt x="139" y="0"/>
                    <a:pt x="5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8" name="Google Shape;1118;p52"/>
            <p:cNvSpPr/>
            <p:nvPr/>
          </p:nvSpPr>
          <p:spPr>
            <a:xfrm flipH="1">
              <a:off x="2027322" y="2477762"/>
              <a:ext cx="465631" cy="681797"/>
            </a:xfrm>
            <a:custGeom>
              <a:avLst/>
              <a:gdLst/>
              <a:ahLst/>
              <a:cxnLst/>
              <a:rect l="l" t="t" r="r" b="b"/>
              <a:pathLst>
                <a:path w="25786" h="37757" extrusionOk="0">
                  <a:moveTo>
                    <a:pt x="23017" y="1"/>
                  </a:moveTo>
                  <a:cubicBezTo>
                    <a:pt x="23017" y="68"/>
                    <a:pt x="23017" y="134"/>
                    <a:pt x="23051" y="168"/>
                  </a:cubicBezTo>
                  <a:cubicBezTo>
                    <a:pt x="23051" y="101"/>
                    <a:pt x="23017" y="67"/>
                    <a:pt x="23017" y="1"/>
                  </a:cubicBezTo>
                  <a:close/>
                  <a:moveTo>
                    <a:pt x="23051" y="168"/>
                  </a:moveTo>
                  <a:lnTo>
                    <a:pt x="23051" y="168"/>
                  </a:lnTo>
                  <a:cubicBezTo>
                    <a:pt x="23084" y="301"/>
                    <a:pt x="23117" y="468"/>
                    <a:pt x="23184" y="701"/>
                  </a:cubicBezTo>
                  <a:cubicBezTo>
                    <a:pt x="23284" y="1168"/>
                    <a:pt x="23484" y="1835"/>
                    <a:pt x="23684" y="2703"/>
                  </a:cubicBezTo>
                  <a:cubicBezTo>
                    <a:pt x="24352" y="5138"/>
                    <a:pt x="24852" y="7640"/>
                    <a:pt x="25252" y="10141"/>
                  </a:cubicBezTo>
                  <a:cubicBezTo>
                    <a:pt x="25486" y="11876"/>
                    <a:pt x="25619" y="13610"/>
                    <a:pt x="25552" y="15345"/>
                  </a:cubicBezTo>
                  <a:cubicBezTo>
                    <a:pt x="25519" y="17346"/>
                    <a:pt x="25219" y="19348"/>
                    <a:pt x="24652" y="21283"/>
                  </a:cubicBezTo>
                  <a:cubicBezTo>
                    <a:pt x="23518" y="25352"/>
                    <a:pt x="21083" y="29455"/>
                    <a:pt x="17847" y="33091"/>
                  </a:cubicBezTo>
                  <a:cubicBezTo>
                    <a:pt x="17046" y="33992"/>
                    <a:pt x="16212" y="34892"/>
                    <a:pt x="15345" y="35693"/>
                  </a:cubicBezTo>
                  <a:cubicBezTo>
                    <a:pt x="14911" y="36093"/>
                    <a:pt x="14478" y="36494"/>
                    <a:pt x="14011" y="36827"/>
                  </a:cubicBezTo>
                  <a:cubicBezTo>
                    <a:pt x="13544" y="37194"/>
                    <a:pt x="13010" y="37428"/>
                    <a:pt x="12476" y="37528"/>
                  </a:cubicBezTo>
                  <a:cubicBezTo>
                    <a:pt x="12367" y="37540"/>
                    <a:pt x="12259" y="37547"/>
                    <a:pt x="12153" y="37547"/>
                  </a:cubicBezTo>
                  <a:cubicBezTo>
                    <a:pt x="11706" y="37547"/>
                    <a:pt x="11286" y="37430"/>
                    <a:pt x="10909" y="37161"/>
                  </a:cubicBezTo>
                  <a:cubicBezTo>
                    <a:pt x="10475" y="36827"/>
                    <a:pt x="10075" y="36427"/>
                    <a:pt x="9741" y="36027"/>
                  </a:cubicBezTo>
                  <a:cubicBezTo>
                    <a:pt x="8974" y="35193"/>
                    <a:pt x="8273" y="34392"/>
                    <a:pt x="7606" y="33558"/>
                  </a:cubicBezTo>
                  <a:cubicBezTo>
                    <a:pt x="4938" y="30256"/>
                    <a:pt x="3437" y="26687"/>
                    <a:pt x="2469" y="23618"/>
                  </a:cubicBezTo>
                  <a:cubicBezTo>
                    <a:pt x="1502" y="20549"/>
                    <a:pt x="968" y="18014"/>
                    <a:pt x="601" y="16279"/>
                  </a:cubicBezTo>
                  <a:cubicBezTo>
                    <a:pt x="434" y="15378"/>
                    <a:pt x="268" y="14711"/>
                    <a:pt x="168" y="14244"/>
                  </a:cubicBezTo>
                  <a:cubicBezTo>
                    <a:pt x="134" y="14011"/>
                    <a:pt x="101" y="13844"/>
                    <a:pt x="68" y="13711"/>
                  </a:cubicBezTo>
                  <a:cubicBezTo>
                    <a:pt x="34" y="13644"/>
                    <a:pt x="34" y="13610"/>
                    <a:pt x="1" y="13544"/>
                  </a:cubicBezTo>
                  <a:cubicBezTo>
                    <a:pt x="1" y="13610"/>
                    <a:pt x="1" y="13644"/>
                    <a:pt x="1" y="13711"/>
                  </a:cubicBezTo>
                  <a:cubicBezTo>
                    <a:pt x="34" y="13811"/>
                    <a:pt x="68" y="14011"/>
                    <a:pt x="101" y="14244"/>
                  </a:cubicBezTo>
                  <a:cubicBezTo>
                    <a:pt x="201" y="14711"/>
                    <a:pt x="334" y="15412"/>
                    <a:pt x="501" y="16279"/>
                  </a:cubicBezTo>
                  <a:cubicBezTo>
                    <a:pt x="968" y="18747"/>
                    <a:pt x="1569" y="21216"/>
                    <a:pt x="2336" y="23651"/>
                  </a:cubicBezTo>
                  <a:cubicBezTo>
                    <a:pt x="3370" y="27287"/>
                    <a:pt x="5104" y="30689"/>
                    <a:pt x="7439" y="33658"/>
                  </a:cubicBezTo>
                  <a:cubicBezTo>
                    <a:pt x="8073" y="34492"/>
                    <a:pt x="8807" y="35293"/>
                    <a:pt x="9541" y="36127"/>
                  </a:cubicBezTo>
                  <a:cubicBezTo>
                    <a:pt x="9908" y="36594"/>
                    <a:pt x="10342" y="36961"/>
                    <a:pt x="10775" y="37327"/>
                  </a:cubicBezTo>
                  <a:cubicBezTo>
                    <a:pt x="11178" y="37596"/>
                    <a:pt x="11646" y="37757"/>
                    <a:pt x="12127" y="37757"/>
                  </a:cubicBezTo>
                  <a:cubicBezTo>
                    <a:pt x="12243" y="37757"/>
                    <a:pt x="12360" y="37747"/>
                    <a:pt x="12476" y="37728"/>
                  </a:cubicBezTo>
                  <a:cubicBezTo>
                    <a:pt x="13077" y="37628"/>
                    <a:pt x="13644" y="37361"/>
                    <a:pt x="14111" y="37027"/>
                  </a:cubicBezTo>
                  <a:cubicBezTo>
                    <a:pt x="14578" y="36660"/>
                    <a:pt x="15045" y="36260"/>
                    <a:pt x="15479" y="35860"/>
                  </a:cubicBezTo>
                  <a:cubicBezTo>
                    <a:pt x="16346" y="35026"/>
                    <a:pt x="17180" y="34159"/>
                    <a:pt x="18014" y="33225"/>
                  </a:cubicBezTo>
                  <a:cubicBezTo>
                    <a:pt x="21249" y="29555"/>
                    <a:pt x="23684" y="25452"/>
                    <a:pt x="24852" y="21316"/>
                  </a:cubicBezTo>
                  <a:cubicBezTo>
                    <a:pt x="25419" y="19381"/>
                    <a:pt x="25719" y="17380"/>
                    <a:pt x="25753" y="15345"/>
                  </a:cubicBezTo>
                  <a:cubicBezTo>
                    <a:pt x="25786" y="13610"/>
                    <a:pt x="25652" y="11843"/>
                    <a:pt x="25419" y="10108"/>
                  </a:cubicBezTo>
                  <a:cubicBezTo>
                    <a:pt x="25019" y="7606"/>
                    <a:pt x="24452" y="5138"/>
                    <a:pt x="23784" y="2669"/>
                  </a:cubicBezTo>
                  <a:cubicBezTo>
                    <a:pt x="23551" y="1835"/>
                    <a:pt x="23351" y="1168"/>
                    <a:pt x="23217" y="701"/>
                  </a:cubicBezTo>
                  <a:cubicBezTo>
                    <a:pt x="23151" y="468"/>
                    <a:pt x="23117" y="301"/>
                    <a:pt x="23051" y="168"/>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9" name="Google Shape;1119;p52"/>
            <p:cNvSpPr/>
            <p:nvPr/>
          </p:nvSpPr>
          <p:spPr>
            <a:xfrm flipH="1">
              <a:off x="2161634" y="3155406"/>
              <a:ext cx="114466" cy="838482"/>
            </a:xfrm>
            <a:custGeom>
              <a:avLst/>
              <a:gdLst/>
              <a:ahLst/>
              <a:cxnLst/>
              <a:rect l="l" t="t" r="r" b="b"/>
              <a:pathLst>
                <a:path w="6339" h="46434" extrusionOk="0">
                  <a:moveTo>
                    <a:pt x="100" y="1"/>
                  </a:moveTo>
                  <a:lnTo>
                    <a:pt x="100" y="1"/>
                  </a:lnTo>
                  <a:cubicBezTo>
                    <a:pt x="82" y="115"/>
                    <a:pt x="70" y="229"/>
                    <a:pt x="62" y="343"/>
                  </a:cubicBezTo>
                  <a:lnTo>
                    <a:pt x="62" y="343"/>
                  </a:lnTo>
                  <a:lnTo>
                    <a:pt x="100" y="134"/>
                  </a:lnTo>
                  <a:cubicBezTo>
                    <a:pt x="100" y="67"/>
                    <a:pt x="100" y="34"/>
                    <a:pt x="100" y="1"/>
                  </a:cubicBezTo>
                  <a:close/>
                  <a:moveTo>
                    <a:pt x="62" y="343"/>
                  </a:moveTo>
                  <a:lnTo>
                    <a:pt x="34" y="501"/>
                  </a:lnTo>
                  <a:cubicBezTo>
                    <a:pt x="0" y="701"/>
                    <a:pt x="0" y="901"/>
                    <a:pt x="34" y="1068"/>
                  </a:cubicBezTo>
                  <a:cubicBezTo>
                    <a:pt x="34" y="1368"/>
                    <a:pt x="100" y="1635"/>
                    <a:pt x="167" y="1902"/>
                  </a:cubicBezTo>
                  <a:cubicBezTo>
                    <a:pt x="401" y="2602"/>
                    <a:pt x="701" y="3303"/>
                    <a:pt x="1068" y="3937"/>
                  </a:cubicBezTo>
                  <a:cubicBezTo>
                    <a:pt x="1568" y="4771"/>
                    <a:pt x="2035" y="5671"/>
                    <a:pt x="2402" y="6572"/>
                  </a:cubicBezTo>
                  <a:cubicBezTo>
                    <a:pt x="2602" y="7106"/>
                    <a:pt x="2736" y="7639"/>
                    <a:pt x="2736" y="8240"/>
                  </a:cubicBezTo>
                  <a:cubicBezTo>
                    <a:pt x="2736" y="8840"/>
                    <a:pt x="2669" y="9441"/>
                    <a:pt x="2502" y="10041"/>
                  </a:cubicBezTo>
                  <a:cubicBezTo>
                    <a:pt x="2169" y="11275"/>
                    <a:pt x="1568" y="12610"/>
                    <a:pt x="1668" y="14077"/>
                  </a:cubicBezTo>
                  <a:cubicBezTo>
                    <a:pt x="1735" y="15578"/>
                    <a:pt x="2402" y="16979"/>
                    <a:pt x="3069" y="18414"/>
                  </a:cubicBezTo>
                  <a:cubicBezTo>
                    <a:pt x="3736" y="19848"/>
                    <a:pt x="4470" y="21316"/>
                    <a:pt x="5071" y="22850"/>
                  </a:cubicBezTo>
                  <a:cubicBezTo>
                    <a:pt x="5671" y="24351"/>
                    <a:pt x="6005" y="25953"/>
                    <a:pt x="6071" y="27554"/>
                  </a:cubicBezTo>
                  <a:cubicBezTo>
                    <a:pt x="6071" y="29055"/>
                    <a:pt x="5905" y="30556"/>
                    <a:pt x="5538" y="32024"/>
                  </a:cubicBezTo>
                  <a:cubicBezTo>
                    <a:pt x="4871" y="34826"/>
                    <a:pt x="3937" y="37294"/>
                    <a:pt x="3436" y="39429"/>
                  </a:cubicBezTo>
                  <a:cubicBezTo>
                    <a:pt x="3003" y="41097"/>
                    <a:pt x="2836" y="42865"/>
                    <a:pt x="3003" y="44599"/>
                  </a:cubicBezTo>
                  <a:cubicBezTo>
                    <a:pt x="3036" y="44866"/>
                    <a:pt x="3069" y="45133"/>
                    <a:pt x="3103" y="45400"/>
                  </a:cubicBezTo>
                  <a:cubicBezTo>
                    <a:pt x="3169" y="45633"/>
                    <a:pt x="3236" y="45833"/>
                    <a:pt x="3269" y="45967"/>
                  </a:cubicBezTo>
                  <a:cubicBezTo>
                    <a:pt x="3303" y="46134"/>
                    <a:pt x="3336" y="46267"/>
                    <a:pt x="3369" y="46334"/>
                  </a:cubicBezTo>
                  <a:cubicBezTo>
                    <a:pt x="3369" y="46234"/>
                    <a:pt x="3336" y="46134"/>
                    <a:pt x="3303" y="45967"/>
                  </a:cubicBezTo>
                  <a:cubicBezTo>
                    <a:pt x="3269" y="45800"/>
                    <a:pt x="3236" y="45600"/>
                    <a:pt x="3169" y="45400"/>
                  </a:cubicBezTo>
                  <a:cubicBezTo>
                    <a:pt x="3136" y="45133"/>
                    <a:pt x="3103" y="44833"/>
                    <a:pt x="3103" y="44566"/>
                  </a:cubicBezTo>
                  <a:cubicBezTo>
                    <a:pt x="2969" y="42865"/>
                    <a:pt x="3136" y="41130"/>
                    <a:pt x="3603" y="39462"/>
                  </a:cubicBezTo>
                  <a:cubicBezTo>
                    <a:pt x="4103" y="37327"/>
                    <a:pt x="5071" y="34892"/>
                    <a:pt x="5771" y="32090"/>
                  </a:cubicBezTo>
                  <a:cubicBezTo>
                    <a:pt x="6138" y="30589"/>
                    <a:pt x="6338" y="29088"/>
                    <a:pt x="6305" y="27554"/>
                  </a:cubicBezTo>
                  <a:cubicBezTo>
                    <a:pt x="6272" y="25919"/>
                    <a:pt x="5905" y="24285"/>
                    <a:pt x="5304" y="22784"/>
                  </a:cubicBezTo>
                  <a:cubicBezTo>
                    <a:pt x="4704" y="21216"/>
                    <a:pt x="3937" y="19748"/>
                    <a:pt x="3269" y="18314"/>
                  </a:cubicBezTo>
                  <a:cubicBezTo>
                    <a:pt x="2602" y="16913"/>
                    <a:pt x="1968" y="15512"/>
                    <a:pt x="1868" y="14077"/>
                  </a:cubicBezTo>
                  <a:cubicBezTo>
                    <a:pt x="1802" y="12643"/>
                    <a:pt x="2369" y="11342"/>
                    <a:pt x="2669" y="10108"/>
                  </a:cubicBezTo>
                  <a:cubicBezTo>
                    <a:pt x="2836" y="9474"/>
                    <a:pt x="2936" y="8840"/>
                    <a:pt x="2902" y="8206"/>
                  </a:cubicBezTo>
                  <a:cubicBezTo>
                    <a:pt x="2902" y="7639"/>
                    <a:pt x="2769" y="7039"/>
                    <a:pt x="2569" y="6505"/>
                  </a:cubicBezTo>
                  <a:cubicBezTo>
                    <a:pt x="2169" y="5605"/>
                    <a:pt x="1702" y="4704"/>
                    <a:pt x="1168" y="3870"/>
                  </a:cubicBezTo>
                  <a:cubicBezTo>
                    <a:pt x="801" y="3236"/>
                    <a:pt x="501" y="2569"/>
                    <a:pt x="267" y="1869"/>
                  </a:cubicBezTo>
                  <a:cubicBezTo>
                    <a:pt x="103" y="1377"/>
                    <a:pt x="29" y="862"/>
                    <a:pt x="62" y="343"/>
                  </a:cubicBezTo>
                  <a:close/>
                  <a:moveTo>
                    <a:pt x="3369" y="46334"/>
                  </a:moveTo>
                  <a:lnTo>
                    <a:pt x="3369" y="46334"/>
                  </a:lnTo>
                  <a:cubicBezTo>
                    <a:pt x="3403" y="46400"/>
                    <a:pt x="3403" y="46434"/>
                    <a:pt x="3403" y="46434"/>
                  </a:cubicBezTo>
                  <a:cubicBezTo>
                    <a:pt x="3403" y="46400"/>
                    <a:pt x="3403" y="46367"/>
                    <a:pt x="3369" y="46334"/>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0" name="Google Shape;1120;p52"/>
            <p:cNvSpPr/>
            <p:nvPr/>
          </p:nvSpPr>
          <p:spPr>
            <a:xfrm flipH="1">
              <a:off x="2251379" y="3147569"/>
              <a:ext cx="45812" cy="31348"/>
            </a:xfrm>
            <a:custGeom>
              <a:avLst/>
              <a:gdLst/>
              <a:ahLst/>
              <a:cxnLst/>
              <a:rect l="l" t="t" r="r" b="b"/>
              <a:pathLst>
                <a:path w="2537" h="1736" extrusionOk="0">
                  <a:moveTo>
                    <a:pt x="134" y="1"/>
                  </a:moveTo>
                  <a:lnTo>
                    <a:pt x="1" y="435"/>
                  </a:lnTo>
                  <a:lnTo>
                    <a:pt x="1002" y="1736"/>
                  </a:lnTo>
                  <a:lnTo>
                    <a:pt x="1435" y="1736"/>
                  </a:lnTo>
                  <a:lnTo>
                    <a:pt x="2536" y="435"/>
                  </a:lnTo>
                  <a:lnTo>
                    <a:pt x="2369"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1" name="Google Shape;1121;p52"/>
            <p:cNvSpPr/>
            <p:nvPr/>
          </p:nvSpPr>
          <p:spPr>
            <a:xfrm flipH="1">
              <a:off x="2156216" y="3884839"/>
              <a:ext cx="1678011" cy="645754"/>
            </a:xfrm>
            <a:custGeom>
              <a:avLst/>
              <a:gdLst/>
              <a:ahLst/>
              <a:cxnLst/>
              <a:rect l="l" t="t" r="r" b="b"/>
              <a:pathLst>
                <a:path w="92926" h="35761" extrusionOk="0">
                  <a:moveTo>
                    <a:pt x="2316" y="1"/>
                  </a:moveTo>
                  <a:cubicBezTo>
                    <a:pt x="907" y="1"/>
                    <a:pt x="0" y="1549"/>
                    <a:pt x="726" y="2803"/>
                  </a:cubicBezTo>
                  <a:lnTo>
                    <a:pt x="19406" y="35727"/>
                  </a:lnTo>
                  <a:lnTo>
                    <a:pt x="91825" y="35760"/>
                  </a:lnTo>
                  <a:cubicBezTo>
                    <a:pt x="92425" y="35727"/>
                    <a:pt x="92925" y="35260"/>
                    <a:pt x="92925" y="34626"/>
                  </a:cubicBezTo>
                  <a:cubicBezTo>
                    <a:pt x="92925" y="34026"/>
                    <a:pt x="92425" y="33525"/>
                    <a:pt x="91825" y="33525"/>
                  </a:cubicBezTo>
                  <a:lnTo>
                    <a:pt x="67774" y="32858"/>
                  </a:lnTo>
                  <a:cubicBezTo>
                    <a:pt x="66673" y="32825"/>
                    <a:pt x="65673" y="32224"/>
                    <a:pt x="65139" y="31257"/>
                  </a:cubicBezTo>
                  <a:lnTo>
                    <a:pt x="49528" y="1469"/>
                  </a:lnTo>
                  <a:cubicBezTo>
                    <a:pt x="49194" y="835"/>
                    <a:pt x="48560" y="468"/>
                    <a:pt x="47860" y="435"/>
                  </a:cubicBezTo>
                  <a:lnTo>
                    <a:pt x="2361" y="1"/>
                  </a:lnTo>
                  <a:cubicBezTo>
                    <a:pt x="2346" y="1"/>
                    <a:pt x="2331" y="1"/>
                    <a:pt x="231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122;p52"/>
            <p:cNvSpPr/>
            <p:nvPr/>
          </p:nvSpPr>
          <p:spPr>
            <a:xfrm flipH="1">
              <a:off x="2663397" y="3913153"/>
              <a:ext cx="1152899" cy="612005"/>
            </a:xfrm>
            <a:custGeom>
              <a:avLst/>
              <a:gdLst/>
              <a:ahLst/>
              <a:cxnLst/>
              <a:rect l="l" t="t" r="r" b="b"/>
              <a:pathLst>
                <a:path w="63846" h="33892" extrusionOk="0">
                  <a:moveTo>
                    <a:pt x="0" y="1"/>
                  </a:moveTo>
                  <a:lnTo>
                    <a:pt x="634" y="34"/>
                  </a:lnTo>
                  <a:lnTo>
                    <a:pt x="3102" y="101"/>
                  </a:lnTo>
                  <a:lnTo>
                    <a:pt x="12075" y="234"/>
                  </a:lnTo>
                  <a:lnTo>
                    <a:pt x="41763" y="635"/>
                  </a:lnTo>
                  <a:lnTo>
                    <a:pt x="43898" y="668"/>
                  </a:lnTo>
                  <a:lnTo>
                    <a:pt x="44966" y="668"/>
                  </a:lnTo>
                  <a:cubicBezTo>
                    <a:pt x="45333" y="668"/>
                    <a:pt x="45666" y="735"/>
                    <a:pt x="45966" y="902"/>
                  </a:cubicBezTo>
                  <a:cubicBezTo>
                    <a:pt x="46267" y="1068"/>
                    <a:pt x="46500" y="1269"/>
                    <a:pt x="46700" y="1569"/>
                  </a:cubicBezTo>
                  <a:cubicBezTo>
                    <a:pt x="46867" y="1836"/>
                    <a:pt x="47034" y="2169"/>
                    <a:pt x="47201" y="2469"/>
                  </a:cubicBezTo>
                  <a:lnTo>
                    <a:pt x="48168" y="4304"/>
                  </a:lnTo>
                  <a:lnTo>
                    <a:pt x="51837" y="11276"/>
                  </a:lnTo>
                  <a:cubicBezTo>
                    <a:pt x="54206" y="15712"/>
                    <a:pt x="56307" y="19682"/>
                    <a:pt x="58075" y="23051"/>
                  </a:cubicBezTo>
                  <a:cubicBezTo>
                    <a:pt x="59843" y="26420"/>
                    <a:pt x="61277" y="29122"/>
                    <a:pt x="62278" y="30990"/>
                  </a:cubicBezTo>
                  <a:cubicBezTo>
                    <a:pt x="62778" y="31924"/>
                    <a:pt x="63179" y="32658"/>
                    <a:pt x="63445" y="33158"/>
                  </a:cubicBezTo>
                  <a:cubicBezTo>
                    <a:pt x="63579" y="33392"/>
                    <a:pt x="63679" y="33558"/>
                    <a:pt x="63746" y="33692"/>
                  </a:cubicBezTo>
                  <a:cubicBezTo>
                    <a:pt x="63679" y="33558"/>
                    <a:pt x="63579" y="33358"/>
                    <a:pt x="63479" y="33125"/>
                  </a:cubicBezTo>
                  <a:cubicBezTo>
                    <a:pt x="63212" y="32624"/>
                    <a:pt x="62845" y="31890"/>
                    <a:pt x="62345" y="30956"/>
                  </a:cubicBezTo>
                  <a:lnTo>
                    <a:pt x="58175" y="22984"/>
                  </a:lnTo>
                  <a:cubicBezTo>
                    <a:pt x="56440" y="19615"/>
                    <a:pt x="54339" y="15612"/>
                    <a:pt x="52004" y="11176"/>
                  </a:cubicBezTo>
                  <a:lnTo>
                    <a:pt x="48335" y="4171"/>
                  </a:lnTo>
                  <a:lnTo>
                    <a:pt x="47401" y="2369"/>
                  </a:lnTo>
                  <a:cubicBezTo>
                    <a:pt x="47234" y="2036"/>
                    <a:pt x="47100" y="1736"/>
                    <a:pt x="46867" y="1435"/>
                  </a:cubicBezTo>
                  <a:cubicBezTo>
                    <a:pt x="46433" y="802"/>
                    <a:pt x="45733" y="435"/>
                    <a:pt x="44999" y="435"/>
                  </a:cubicBezTo>
                  <a:lnTo>
                    <a:pt x="43932" y="435"/>
                  </a:lnTo>
                  <a:lnTo>
                    <a:pt x="41763" y="401"/>
                  </a:lnTo>
                  <a:lnTo>
                    <a:pt x="12109" y="68"/>
                  </a:lnTo>
                  <a:lnTo>
                    <a:pt x="3102" y="1"/>
                  </a:lnTo>
                  <a:close/>
                  <a:moveTo>
                    <a:pt x="63746" y="33692"/>
                  </a:moveTo>
                  <a:lnTo>
                    <a:pt x="63846" y="33892"/>
                  </a:lnTo>
                  <a:cubicBezTo>
                    <a:pt x="63846" y="33892"/>
                    <a:pt x="63846" y="33859"/>
                    <a:pt x="63746" y="33692"/>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3" name="Google Shape;1123;p52"/>
            <p:cNvSpPr/>
            <p:nvPr/>
          </p:nvSpPr>
          <p:spPr>
            <a:xfrm flipH="1">
              <a:off x="3271448" y="4162509"/>
              <a:ext cx="76835" cy="64303"/>
            </a:xfrm>
            <a:custGeom>
              <a:avLst/>
              <a:gdLst/>
              <a:ahLst/>
              <a:cxnLst/>
              <a:rect l="l" t="t" r="r" b="b"/>
              <a:pathLst>
                <a:path w="4255" h="3561" extrusionOk="0">
                  <a:moveTo>
                    <a:pt x="2430" y="1"/>
                  </a:moveTo>
                  <a:cubicBezTo>
                    <a:pt x="2410" y="1"/>
                    <a:pt x="2389" y="1"/>
                    <a:pt x="2369" y="2"/>
                  </a:cubicBezTo>
                  <a:cubicBezTo>
                    <a:pt x="768" y="2"/>
                    <a:pt x="1" y="2003"/>
                    <a:pt x="1168" y="3104"/>
                  </a:cubicBezTo>
                  <a:cubicBezTo>
                    <a:pt x="1523" y="3420"/>
                    <a:pt x="1943" y="3560"/>
                    <a:pt x="2353" y="3560"/>
                  </a:cubicBezTo>
                  <a:cubicBezTo>
                    <a:pt x="3330" y="3560"/>
                    <a:pt x="4254" y="2764"/>
                    <a:pt x="4137" y="1636"/>
                  </a:cubicBezTo>
                  <a:cubicBezTo>
                    <a:pt x="4104" y="723"/>
                    <a:pt x="3338" y="1"/>
                    <a:pt x="2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124" name="Google Shape;1124;p52"/>
          <p:cNvCxnSpPr/>
          <p:nvPr/>
        </p:nvCxnSpPr>
        <p:spPr>
          <a:xfrm>
            <a:off x="540900" y="4604913"/>
            <a:ext cx="8062200" cy="0"/>
          </a:xfrm>
          <a:prstGeom prst="straightConnector1">
            <a:avLst/>
          </a:prstGeom>
          <a:noFill/>
          <a:ln w="19050" cap="flat" cmpd="sng">
            <a:solidFill>
              <a:schemeClr val="dk1"/>
            </a:solidFill>
            <a:prstDash val="solid"/>
            <a:round/>
            <a:headEnd type="none" w="med" len="med"/>
            <a:tailEnd type="none" w="med" len="med"/>
          </a:ln>
        </p:spPr>
      </p:cxnSp>
      <p:pic>
        <p:nvPicPr>
          <p:cNvPr id="193" name="Imagen 192">
            <a:extLst>
              <a:ext uri="{FF2B5EF4-FFF2-40B4-BE49-F238E27FC236}">
                <a16:creationId xmlns="" xmlns:a16="http://schemas.microsoft.com/office/drawing/2014/main" id="{692F42A0-B931-4B56-A441-66A6CB27D49F}"/>
              </a:ext>
            </a:extLst>
          </p:cNvPr>
          <p:cNvPicPr>
            <a:picLocks/>
          </p:cNvPicPr>
          <p:nvPr/>
        </p:nvPicPr>
        <p:blipFill>
          <a:blip r:embed="rId3"/>
          <a:stretch>
            <a:fillRect/>
          </a:stretch>
        </p:blipFill>
        <p:spPr>
          <a:xfrm>
            <a:off x="387202" y="998557"/>
            <a:ext cx="1197546" cy="964876"/>
          </a:xfrm>
          <a:prstGeom prst="rect">
            <a:avLst/>
          </a:prstGeom>
        </p:spPr>
      </p:pic>
      <p:sp>
        <p:nvSpPr>
          <p:cNvPr id="4" name="Bocadillo nube: nube 3">
            <a:extLst>
              <a:ext uri="{FF2B5EF4-FFF2-40B4-BE49-F238E27FC236}">
                <a16:creationId xmlns="" xmlns:a16="http://schemas.microsoft.com/office/drawing/2014/main" id="{6B00015B-7759-4D05-9BF2-CA792DC3EBBC}"/>
              </a:ext>
            </a:extLst>
          </p:cNvPr>
          <p:cNvSpPr/>
          <p:nvPr/>
        </p:nvSpPr>
        <p:spPr>
          <a:xfrm rot="21172215" flipH="1">
            <a:off x="-17357" y="854240"/>
            <a:ext cx="1944352" cy="1221529"/>
          </a:xfrm>
          <a:prstGeom prst="cloudCallout">
            <a:avLst/>
          </a:prstGeom>
          <a:no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0"/>
          <p:cNvSpPr txBox="1">
            <a:spLocks noGrp="1"/>
          </p:cNvSpPr>
          <p:nvPr>
            <p:ph type="title"/>
          </p:nvPr>
        </p:nvSpPr>
        <p:spPr>
          <a:xfrm>
            <a:off x="539300" y="614625"/>
            <a:ext cx="80652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smtClean="0"/>
              <a:t>Introducción ONU</a:t>
            </a:r>
            <a:r>
              <a:rPr lang="es-MX" sz="3200" dirty="0"/>
              <a:t/>
            </a:r>
            <a:br>
              <a:rPr lang="es-MX" sz="3200" dirty="0"/>
            </a:br>
            <a:endParaRPr lang="en-US" sz="3200" dirty="0"/>
          </a:p>
        </p:txBody>
      </p:sp>
      <p:sp>
        <p:nvSpPr>
          <p:cNvPr id="424" name="Google Shape;424;p40"/>
          <p:cNvSpPr txBox="1">
            <a:spLocks noGrp="1"/>
          </p:cNvSpPr>
          <p:nvPr>
            <p:ph type="body" idx="1"/>
          </p:nvPr>
        </p:nvSpPr>
        <p:spPr>
          <a:xfrm>
            <a:off x="539300" y="1035224"/>
            <a:ext cx="8065200" cy="2891100"/>
          </a:xfrm>
          <a:prstGeom prst="rect">
            <a:avLst/>
          </a:prstGeom>
        </p:spPr>
        <p:txBody>
          <a:bodyPr spcFirstLastPara="1" wrap="square" lIns="91425" tIns="91425" rIns="91425" bIns="91425" anchor="ctr" anchorCtr="0">
            <a:noAutofit/>
          </a:bodyPr>
          <a:lstStyle/>
          <a:p>
            <a:pPr marL="0" indent="0" algn="ctr">
              <a:buNone/>
            </a:pPr>
            <a:r>
              <a:rPr lang="es-CO" dirty="0"/>
              <a:t>Las Naciones Unidas nacieron oficialmente el 24 de octubre de 1945, después de que la mayoría de los 51 Estados Miembros signatarios del documento fundacional de la Organización, la Carta de la ONU, la ratificaran. En la actualidad, 193 Estados son miembros de las Naciones Unidas, que están representados en el órgano deliberante, la Asamblea General.</a:t>
            </a:r>
          </a:p>
          <a:p>
            <a:pPr marL="0" lvl="0" indent="0" algn="ctr"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42" name="Google Shape;442;p40"/>
          <p:cNvSpPr/>
          <p:nvPr/>
        </p:nvSpPr>
        <p:spPr>
          <a:xfrm>
            <a:off x="498767" y="462524"/>
            <a:ext cx="81469" cy="152101"/>
          </a:xfrm>
          <a:prstGeom prst="rect">
            <a:avLst/>
          </a:prstGeom>
        </p:spPr>
        <p:txBody>
          <a:bodyPr>
            <a:prstTxWarp prst="textPlain">
              <a:avLst/>
            </a:prstTxWarp>
          </a:bodyPr>
          <a:lstStyle/>
          <a:p>
            <a:pPr lvl="0" algn="ctr"/>
            <a:r>
              <a:rPr b="0" i="0" dirty="0">
                <a:ln>
                  <a:noFill/>
                </a:ln>
                <a:solidFill>
                  <a:schemeClr val="lt1"/>
                </a:solidFill>
                <a:latin typeface="Arial"/>
              </a:rPr>
              <a:t>$</a:t>
            </a:r>
          </a:p>
        </p:txBody>
      </p:sp>
      <p:pic>
        <p:nvPicPr>
          <p:cNvPr id="33" name="Imagen 32" descr="Logotipo, nombre de la empresa&#10;&#10;Descripción generada automáticamente">
            <a:extLst>
              <a:ext uri="{FF2B5EF4-FFF2-40B4-BE49-F238E27FC236}">
                <a16:creationId xmlns="" xmlns:a16="http://schemas.microsoft.com/office/drawing/2014/main" id="{6C8D6E4C-1D32-4484-9B9A-BE89F1FA59DA}"/>
              </a:ext>
            </a:extLst>
          </p:cNvPr>
          <p:cNvPicPr>
            <a:picLocks noChangeAspect="1"/>
          </p:cNvPicPr>
          <p:nvPr/>
        </p:nvPicPr>
        <p:blipFill>
          <a:blip r:embed="rId3"/>
          <a:stretch>
            <a:fillRect/>
          </a:stretch>
        </p:blipFill>
        <p:spPr>
          <a:xfrm>
            <a:off x="4033094" y="4192323"/>
            <a:ext cx="1077612" cy="9773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6" name="Google Shape;1236;p55"/>
          <p:cNvSpPr txBox="1"/>
          <p:nvPr/>
        </p:nvSpPr>
        <p:spPr>
          <a:xfrm>
            <a:off x="224175" y="1340718"/>
            <a:ext cx="2164800" cy="779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dirty="0">
              <a:solidFill>
                <a:srgbClr val="032A5F"/>
              </a:solidFill>
              <a:latin typeface="Roboto"/>
              <a:ea typeface="Roboto"/>
              <a:cs typeface="Roboto"/>
              <a:sym typeface="Roboto"/>
            </a:endParaRPr>
          </a:p>
        </p:txBody>
      </p:sp>
      <p:sp>
        <p:nvSpPr>
          <p:cNvPr id="45" name="Google Shape;1236;p55">
            <a:extLst>
              <a:ext uri="{FF2B5EF4-FFF2-40B4-BE49-F238E27FC236}">
                <a16:creationId xmlns="" xmlns:a16="http://schemas.microsoft.com/office/drawing/2014/main" id="{D01E2747-37FF-4590-99C4-59E50FD6BBB9}"/>
              </a:ext>
            </a:extLst>
          </p:cNvPr>
          <p:cNvSpPr txBox="1"/>
          <p:nvPr/>
        </p:nvSpPr>
        <p:spPr>
          <a:xfrm>
            <a:off x="6310075" y="1488393"/>
            <a:ext cx="2164800" cy="779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dirty="0">
              <a:solidFill>
                <a:srgbClr val="032A5F"/>
              </a:solidFill>
              <a:latin typeface="Times New Roman" panose="02020603050405020304" pitchFamily="18" charset="0"/>
              <a:ea typeface="Roboto"/>
              <a:cs typeface="Times New Roman" panose="02020603050405020304" pitchFamily="18" charset="0"/>
              <a:sym typeface="Roboto"/>
            </a:endParaRPr>
          </a:p>
        </p:txBody>
      </p:sp>
      <p:sp>
        <p:nvSpPr>
          <p:cNvPr id="46" name="Google Shape;1236;p55">
            <a:extLst>
              <a:ext uri="{FF2B5EF4-FFF2-40B4-BE49-F238E27FC236}">
                <a16:creationId xmlns="" xmlns:a16="http://schemas.microsoft.com/office/drawing/2014/main" id="{5A5B73B0-4668-4B11-9C04-212215FD5112}"/>
              </a:ext>
            </a:extLst>
          </p:cNvPr>
          <p:cNvSpPr txBox="1"/>
          <p:nvPr/>
        </p:nvSpPr>
        <p:spPr>
          <a:xfrm>
            <a:off x="4295180" y="4761134"/>
            <a:ext cx="2476649" cy="773446"/>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dirty="0">
              <a:solidFill>
                <a:srgbClr val="032A5F"/>
              </a:solidFill>
              <a:latin typeface="Times New Roman" panose="02020603050405020304" pitchFamily="18" charset="0"/>
              <a:ea typeface="Roboto"/>
              <a:cs typeface="Times New Roman" panose="02020603050405020304" pitchFamily="18" charset="0"/>
              <a:sym typeface="Roboto"/>
            </a:endParaRPr>
          </a:p>
        </p:txBody>
      </p:sp>
      <p:pic>
        <p:nvPicPr>
          <p:cNvPr id="28" name="Picture 2" descr="Día_de_las_Naciones_Uni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66" y="674969"/>
            <a:ext cx="3580726" cy="3550788"/>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oogle Shape;11841;p88">
            <a:extLst>
              <a:ext uri="{FF2B5EF4-FFF2-40B4-BE49-F238E27FC236}">
                <a16:creationId xmlns="" xmlns:a16="http://schemas.microsoft.com/office/drawing/2014/main" id="{FB2B91FD-D72E-4CA3-9455-7E20E04C605A}"/>
              </a:ext>
            </a:extLst>
          </p:cNvPr>
          <p:cNvGrpSpPr/>
          <p:nvPr/>
        </p:nvGrpSpPr>
        <p:grpSpPr>
          <a:xfrm>
            <a:off x="4291982" y="597059"/>
            <a:ext cx="356245" cy="317607"/>
            <a:chOff x="4880567" y="1535870"/>
            <a:chExt cx="356245" cy="317607"/>
          </a:xfrm>
        </p:grpSpPr>
        <p:sp>
          <p:nvSpPr>
            <p:cNvPr id="31" name="Google Shape;11842;p88">
              <a:extLst>
                <a:ext uri="{FF2B5EF4-FFF2-40B4-BE49-F238E27FC236}">
                  <a16:creationId xmlns="" xmlns:a16="http://schemas.microsoft.com/office/drawing/2014/main" id="{B07AD3BB-4754-4E66-B6C8-099D5AB18647}"/>
                </a:ext>
              </a:extLst>
            </p:cNvPr>
            <p:cNvSpPr/>
            <p:nvPr/>
          </p:nvSpPr>
          <p:spPr>
            <a:xfrm>
              <a:off x="5103774" y="1535870"/>
              <a:ext cx="100448" cy="128138"/>
            </a:xfrm>
            <a:custGeom>
              <a:avLst/>
              <a:gdLst/>
              <a:ahLst/>
              <a:cxnLst/>
              <a:rect l="l" t="t" r="r" b="b"/>
              <a:pathLst>
                <a:path w="3156" h="4026" extrusionOk="0">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1843;p88">
              <a:extLst>
                <a:ext uri="{FF2B5EF4-FFF2-40B4-BE49-F238E27FC236}">
                  <a16:creationId xmlns="" xmlns:a16="http://schemas.microsoft.com/office/drawing/2014/main" id="{23BA9E30-3313-42B5-A62C-2AF17C37BBD3}"/>
                </a:ext>
              </a:extLst>
            </p:cNvPr>
            <p:cNvSpPr/>
            <p:nvPr/>
          </p:nvSpPr>
          <p:spPr>
            <a:xfrm>
              <a:off x="4880567" y="1552929"/>
              <a:ext cx="200895" cy="300547"/>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1844;p88">
              <a:extLst>
                <a:ext uri="{FF2B5EF4-FFF2-40B4-BE49-F238E27FC236}">
                  <a16:creationId xmlns="" xmlns:a16="http://schemas.microsoft.com/office/drawing/2014/main" id="{EF87E5E9-F355-4787-B0D5-FF0583D2096C}"/>
                </a:ext>
              </a:extLst>
            </p:cNvPr>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1845;p88">
              <a:extLst>
                <a:ext uri="{FF2B5EF4-FFF2-40B4-BE49-F238E27FC236}">
                  <a16:creationId xmlns="" xmlns:a16="http://schemas.microsoft.com/office/drawing/2014/main" id="{A24D2AD0-86C8-4906-AB6C-2D0071921541}"/>
                </a:ext>
              </a:extLst>
            </p:cNvPr>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1846;p88">
              <a:extLst>
                <a:ext uri="{FF2B5EF4-FFF2-40B4-BE49-F238E27FC236}">
                  <a16:creationId xmlns="" xmlns:a16="http://schemas.microsoft.com/office/drawing/2014/main" id="{E220CB23-9D99-410B-A825-2BBC333D9369}"/>
                </a:ext>
              </a:extLst>
            </p:cNvPr>
            <p:cNvSpPr/>
            <p:nvPr/>
          </p:nvSpPr>
          <p:spPr>
            <a:xfrm>
              <a:off x="5070418" y="1552547"/>
              <a:ext cx="166394" cy="173969"/>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Rectángulo 2"/>
          <p:cNvSpPr/>
          <p:nvPr/>
        </p:nvSpPr>
        <p:spPr>
          <a:xfrm>
            <a:off x="4637949" y="510796"/>
            <a:ext cx="4601744" cy="900246"/>
          </a:xfrm>
          <a:prstGeom prst="rect">
            <a:avLst/>
          </a:prstGeom>
        </p:spPr>
        <p:txBody>
          <a:bodyPr wrap="square">
            <a:spAutoFit/>
          </a:bodyPr>
          <a:lstStyle/>
          <a:p>
            <a:r>
              <a:rPr lang="es-CO" sz="1050" b="1" dirty="0">
                <a:solidFill>
                  <a:schemeClr val="bg1"/>
                </a:solidFill>
              </a:rPr>
              <a:t>La Asamblea General: </a:t>
            </a:r>
            <a:r>
              <a:rPr lang="es-CO" sz="1050" dirty="0">
                <a:solidFill>
                  <a:schemeClr val="bg1"/>
                </a:solidFill>
              </a:rPr>
              <a:t>es el principal órgano deliberativo de la ONU</a:t>
            </a:r>
            <a:r>
              <a:rPr lang="es-CO" sz="1050" dirty="0" smtClean="0">
                <a:solidFill>
                  <a:schemeClr val="bg1"/>
                </a:solidFill>
              </a:rPr>
              <a:t>.</a:t>
            </a:r>
          </a:p>
          <a:p>
            <a:r>
              <a:rPr lang="es-CO" sz="1050" dirty="0" smtClean="0">
                <a:solidFill>
                  <a:schemeClr val="bg1"/>
                </a:solidFill>
              </a:rPr>
              <a:t>Las </a:t>
            </a:r>
            <a:r>
              <a:rPr lang="es-CO" sz="1050" dirty="0">
                <a:solidFill>
                  <a:schemeClr val="bg1"/>
                </a:solidFill>
              </a:rPr>
              <a:t>decisiones sobre cuestiones consideradas importantes, como, por ejemplo, las recomendaciones relativas a la paz y la seguridad, la admisión de nuevos miembros y las cuestiones presupuestarias, requieren una mayoría de dos tercios</a:t>
            </a:r>
          </a:p>
        </p:txBody>
      </p:sp>
      <p:sp>
        <p:nvSpPr>
          <p:cNvPr id="37" name="CuadroTexto 36"/>
          <p:cNvSpPr txBox="1"/>
          <p:nvPr/>
        </p:nvSpPr>
        <p:spPr>
          <a:xfrm>
            <a:off x="4648227" y="1424509"/>
            <a:ext cx="4368182" cy="738664"/>
          </a:xfrm>
          <a:prstGeom prst="rect">
            <a:avLst/>
          </a:prstGeom>
          <a:noFill/>
        </p:spPr>
        <p:txBody>
          <a:bodyPr wrap="square" rtlCol="0">
            <a:spAutoFit/>
          </a:bodyPr>
          <a:lstStyle/>
          <a:p>
            <a:r>
              <a:rPr lang="es-CO" sz="1050" b="1" dirty="0">
                <a:solidFill>
                  <a:schemeClr val="bg1"/>
                </a:solidFill>
              </a:rPr>
              <a:t>El Consejo de </a:t>
            </a:r>
            <a:r>
              <a:rPr lang="es-CO" sz="1050" b="1" dirty="0" smtClean="0">
                <a:solidFill>
                  <a:schemeClr val="bg1"/>
                </a:solidFill>
              </a:rPr>
              <a:t>Seguridad: </a:t>
            </a:r>
            <a:r>
              <a:rPr lang="es-CO" sz="1050" dirty="0" smtClean="0">
                <a:solidFill>
                  <a:schemeClr val="bg1"/>
                </a:solidFill>
              </a:rPr>
              <a:t>responde </a:t>
            </a:r>
            <a:r>
              <a:rPr lang="es-CO" sz="1050" dirty="0">
                <a:solidFill>
                  <a:schemeClr val="bg1"/>
                </a:solidFill>
              </a:rPr>
              <a:t>a las crisis en todo el mundo según un análisis caso por caso y dispone de una amplia gama de opciones. Cuando debe considerar el establecimiento de nuevas operaciones de paz tiene en cuenta muchos factores</a:t>
            </a:r>
          </a:p>
        </p:txBody>
      </p:sp>
      <p:grpSp>
        <p:nvGrpSpPr>
          <p:cNvPr id="38" name="Google Shape;11841;p88">
            <a:extLst>
              <a:ext uri="{FF2B5EF4-FFF2-40B4-BE49-F238E27FC236}">
                <a16:creationId xmlns="" xmlns:a16="http://schemas.microsoft.com/office/drawing/2014/main" id="{FB2B91FD-D72E-4CA3-9455-7E20E04C605A}"/>
              </a:ext>
            </a:extLst>
          </p:cNvPr>
          <p:cNvGrpSpPr/>
          <p:nvPr/>
        </p:nvGrpSpPr>
        <p:grpSpPr>
          <a:xfrm>
            <a:off x="4291982" y="1528967"/>
            <a:ext cx="356245" cy="317607"/>
            <a:chOff x="4880567" y="1535870"/>
            <a:chExt cx="356245" cy="317607"/>
          </a:xfrm>
        </p:grpSpPr>
        <p:sp>
          <p:nvSpPr>
            <p:cNvPr id="39" name="Google Shape;11842;p88">
              <a:extLst>
                <a:ext uri="{FF2B5EF4-FFF2-40B4-BE49-F238E27FC236}">
                  <a16:creationId xmlns="" xmlns:a16="http://schemas.microsoft.com/office/drawing/2014/main" id="{B07AD3BB-4754-4E66-B6C8-099D5AB18647}"/>
                </a:ext>
              </a:extLst>
            </p:cNvPr>
            <p:cNvSpPr/>
            <p:nvPr/>
          </p:nvSpPr>
          <p:spPr>
            <a:xfrm>
              <a:off x="5103774" y="1535870"/>
              <a:ext cx="100448" cy="128138"/>
            </a:xfrm>
            <a:custGeom>
              <a:avLst/>
              <a:gdLst/>
              <a:ahLst/>
              <a:cxnLst/>
              <a:rect l="l" t="t" r="r" b="b"/>
              <a:pathLst>
                <a:path w="3156" h="4026" extrusionOk="0">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1843;p88">
              <a:extLst>
                <a:ext uri="{FF2B5EF4-FFF2-40B4-BE49-F238E27FC236}">
                  <a16:creationId xmlns="" xmlns:a16="http://schemas.microsoft.com/office/drawing/2014/main" id="{23BA9E30-3313-42B5-A62C-2AF17C37BBD3}"/>
                </a:ext>
              </a:extLst>
            </p:cNvPr>
            <p:cNvSpPr/>
            <p:nvPr/>
          </p:nvSpPr>
          <p:spPr>
            <a:xfrm>
              <a:off x="4880567" y="1552929"/>
              <a:ext cx="200895" cy="300547"/>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1844;p88">
              <a:extLst>
                <a:ext uri="{FF2B5EF4-FFF2-40B4-BE49-F238E27FC236}">
                  <a16:creationId xmlns="" xmlns:a16="http://schemas.microsoft.com/office/drawing/2014/main" id="{EF87E5E9-F355-4787-B0D5-FF0583D2096C}"/>
                </a:ext>
              </a:extLst>
            </p:cNvPr>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1845;p88">
              <a:extLst>
                <a:ext uri="{FF2B5EF4-FFF2-40B4-BE49-F238E27FC236}">
                  <a16:creationId xmlns="" xmlns:a16="http://schemas.microsoft.com/office/drawing/2014/main" id="{A24D2AD0-86C8-4906-AB6C-2D0071921541}"/>
                </a:ext>
              </a:extLst>
            </p:cNvPr>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1846;p88">
              <a:extLst>
                <a:ext uri="{FF2B5EF4-FFF2-40B4-BE49-F238E27FC236}">
                  <a16:creationId xmlns="" xmlns:a16="http://schemas.microsoft.com/office/drawing/2014/main" id="{E220CB23-9D99-410B-A825-2BBC333D9369}"/>
                </a:ext>
              </a:extLst>
            </p:cNvPr>
            <p:cNvSpPr/>
            <p:nvPr/>
          </p:nvSpPr>
          <p:spPr>
            <a:xfrm>
              <a:off x="5070418" y="1552547"/>
              <a:ext cx="166394" cy="173969"/>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1841;p88">
            <a:extLst>
              <a:ext uri="{FF2B5EF4-FFF2-40B4-BE49-F238E27FC236}">
                <a16:creationId xmlns="" xmlns:a16="http://schemas.microsoft.com/office/drawing/2014/main" id="{FB2B91FD-D72E-4CA3-9455-7E20E04C605A}"/>
              </a:ext>
            </a:extLst>
          </p:cNvPr>
          <p:cNvGrpSpPr/>
          <p:nvPr/>
        </p:nvGrpSpPr>
        <p:grpSpPr>
          <a:xfrm>
            <a:off x="4281704" y="2288735"/>
            <a:ext cx="356245" cy="317607"/>
            <a:chOff x="4880567" y="1535870"/>
            <a:chExt cx="356245" cy="317607"/>
          </a:xfrm>
        </p:grpSpPr>
        <p:sp>
          <p:nvSpPr>
            <p:cNvPr id="47" name="Google Shape;11842;p88">
              <a:extLst>
                <a:ext uri="{FF2B5EF4-FFF2-40B4-BE49-F238E27FC236}">
                  <a16:creationId xmlns="" xmlns:a16="http://schemas.microsoft.com/office/drawing/2014/main" id="{B07AD3BB-4754-4E66-B6C8-099D5AB18647}"/>
                </a:ext>
              </a:extLst>
            </p:cNvPr>
            <p:cNvSpPr/>
            <p:nvPr/>
          </p:nvSpPr>
          <p:spPr>
            <a:xfrm>
              <a:off x="5103774" y="1535870"/>
              <a:ext cx="100448" cy="128138"/>
            </a:xfrm>
            <a:custGeom>
              <a:avLst/>
              <a:gdLst/>
              <a:ahLst/>
              <a:cxnLst/>
              <a:rect l="l" t="t" r="r" b="b"/>
              <a:pathLst>
                <a:path w="3156" h="4026" extrusionOk="0">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1843;p88">
              <a:extLst>
                <a:ext uri="{FF2B5EF4-FFF2-40B4-BE49-F238E27FC236}">
                  <a16:creationId xmlns="" xmlns:a16="http://schemas.microsoft.com/office/drawing/2014/main" id="{23BA9E30-3313-42B5-A62C-2AF17C37BBD3}"/>
                </a:ext>
              </a:extLst>
            </p:cNvPr>
            <p:cNvSpPr/>
            <p:nvPr/>
          </p:nvSpPr>
          <p:spPr>
            <a:xfrm>
              <a:off x="4880567" y="1552929"/>
              <a:ext cx="200895" cy="300547"/>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1844;p88">
              <a:extLst>
                <a:ext uri="{FF2B5EF4-FFF2-40B4-BE49-F238E27FC236}">
                  <a16:creationId xmlns="" xmlns:a16="http://schemas.microsoft.com/office/drawing/2014/main" id="{EF87E5E9-F355-4787-B0D5-FF0583D2096C}"/>
                </a:ext>
              </a:extLst>
            </p:cNvPr>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1845;p88">
              <a:extLst>
                <a:ext uri="{FF2B5EF4-FFF2-40B4-BE49-F238E27FC236}">
                  <a16:creationId xmlns="" xmlns:a16="http://schemas.microsoft.com/office/drawing/2014/main" id="{A24D2AD0-86C8-4906-AB6C-2D0071921541}"/>
                </a:ext>
              </a:extLst>
            </p:cNvPr>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1846;p88">
              <a:extLst>
                <a:ext uri="{FF2B5EF4-FFF2-40B4-BE49-F238E27FC236}">
                  <a16:creationId xmlns="" xmlns:a16="http://schemas.microsoft.com/office/drawing/2014/main" id="{E220CB23-9D99-410B-A825-2BBC333D9369}"/>
                </a:ext>
              </a:extLst>
            </p:cNvPr>
            <p:cNvSpPr/>
            <p:nvPr/>
          </p:nvSpPr>
          <p:spPr>
            <a:xfrm>
              <a:off x="5070418" y="1552547"/>
              <a:ext cx="166394" cy="173969"/>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CuadroTexto 51"/>
          <p:cNvSpPr txBox="1"/>
          <p:nvPr/>
        </p:nvSpPr>
        <p:spPr>
          <a:xfrm>
            <a:off x="4660261" y="2170396"/>
            <a:ext cx="4515187" cy="900246"/>
          </a:xfrm>
          <a:prstGeom prst="rect">
            <a:avLst/>
          </a:prstGeom>
          <a:noFill/>
        </p:spPr>
        <p:txBody>
          <a:bodyPr wrap="square" rtlCol="0">
            <a:spAutoFit/>
          </a:bodyPr>
          <a:lstStyle/>
          <a:p>
            <a:r>
              <a:rPr lang="es-CO" sz="1050" b="1" dirty="0">
                <a:solidFill>
                  <a:schemeClr val="bg1"/>
                </a:solidFill>
              </a:rPr>
              <a:t>C</a:t>
            </a:r>
            <a:r>
              <a:rPr lang="es-CO" sz="1050" b="1" dirty="0" smtClean="0">
                <a:solidFill>
                  <a:schemeClr val="bg1"/>
                </a:solidFill>
              </a:rPr>
              <a:t>onsejo económico y social </a:t>
            </a:r>
            <a:r>
              <a:rPr lang="es-CO" sz="1050" dirty="0" smtClean="0">
                <a:solidFill>
                  <a:schemeClr val="bg1"/>
                </a:solidFill>
              </a:rPr>
              <a:t>(ECOSOC):</a:t>
            </a:r>
            <a:r>
              <a:rPr lang="es-CO" sz="1050" dirty="0">
                <a:solidFill>
                  <a:schemeClr val="bg1"/>
                </a:solidFill>
              </a:rPr>
              <a:t> está en el centro del sistema de las Naciones Unidas dedicado a fomentar los tres pilares del desarrollo sostenible, a saber, el económico, el social y el ambiental. También se encarga del seguimiento de las principales conferencias y cumbres de las Naciones Unidas</a:t>
            </a:r>
            <a:r>
              <a:rPr lang="es-CO" sz="1000" dirty="0">
                <a:solidFill>
                  <a:schemeClr val="bg1"/>
                </a:solidFill>
              </a:rPr>
              <a:t>.</a:t>
            </a:r>
          </a:p>
        </p:txBody>
      </p:sp>
      <p:grpSp>
        <p:nvGrpSpPr>
          <p:cNvPr id="53" name="Google Shape;11841;p88">
            <a:extLst>
              <a:ext uri="{FF2B5EF4-FFF2-40B4-BE49-F238E27FC236}">
                <a16:creationId xmlns="" xmlns:a16="http://schemas.microsoft.com/office/drawing/2014/main" id="{FB2B91FD-D72E-4CA3-9455-7E20E04C605A}"/>
              </a:ext>
            </a:extLst>
          </p:cNvPr>
          <p:cNvGrpSpPr/>
          <p:nvPr/>
        </p:nvGrpSpPr>
        <p:grpSpPr>
          <a:xfrm>
            <a:off x="4337066" y="3950235"/>
            <a:ext cx="356245" cy="317607"/>
            <a:chOff x="4880567" y="1535870"/>
            <a:chExt cx="356245" cy="317607"/>
          </a:xfrm>
        </p:grpSpPr>
        <p:sp>
          <p:nvSpPr>
            <p:cNvPr id="54" name="Google Shape;11842;p88">
              <a:extLst>
                <a:ext uri="{FF2B5EF4-FFF2-40B4-BE49-F238E27FC236}">
                  <a16:creationId xmlns="" xmlns:a16="http://schemas.microsoft.com/office/drawing/2014/main" id="{B07AD3BB-4754-4E66-B6C8-099D5AB18647}"/>
                </a:ext>
              </a:extLst>
            </p:cNvPr>
            <p:cNvSpPr/>
            <p:nvPr/>
          </p:nvSpPr>
          <p:spPr>
            <a:xfrm>
              <a:off x="5103774" y="1535870"/>
              <a:ext cx="100448" cy="128138"/>
            </a:xfrm>
            <a:custGeom>
              <a:avLst/>
              <a:gdLst/>
              <a:ahLst/>
              <a:cxnLst/>
              <a:rect l="l" t="t" r="r" b="b"/>
              <a:pathLst>
                <a:path w="3156" h="4026" extrusionOk="0">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1843;p88">
              <a:extLst>
                <a:ext uri="{FF2B5EF4-FFF2-40B4-BE49-F238E27FC236}">
                  <a16:creationId xmlns="" xmlns:a16="http://schemas.microsoft.com/office/drawing/2014/main" id="{23BA9E30-3313-42B5-A62C-2AF17C37BBD3}"/>
                </a:ext>
              </a:extLst>
            </p:cNvPr>
            <p:cNvSpPr/>
            <p:nvPr/>
          </p:nvSpPr>
          <p:spPr>
            <a:xfrm>
              <a:off x="4880567" y="1552929"/>
              <a:ext cx="200895" cy="300547"/>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1844;p88">
              <a:extLst>
                <a:ext uri="{FF2B5EF4-FFF2-40B4-BE49-F238E27FC236}">
                  <a16:creationId xmlns="" xmlns:a16="http://schemas.microsoft.com/office/drawing/2014/main" id="{EF87E5E9-F355-4787-B0D5-FF0583D2096C}"/>
                </a:ext>
              </a:extLst>
            </p:cNvPr>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1845;p88">
              <a:extLst>
                <a:ext uri="{FF2B5EF4-FFF2-40B4-BE49-F238E27FC236}">
                  <a16:creationId xmlns="" xmlns:a16="http://schemas.microsoft.com/office/drawing/2014/main" id="{A24D2AD0-86C8-4906-AB6C-2D0071921541}"/>
                </a:ext>
              </a:extLst>
            </p:cNvPr>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1846;p88">
              <a:extLst>
                <a:ext uri="{FF2B5EF4-FFF2-40B4-BE49-F238E27FC236}">
                  <a16:creationId xmlns="" xmlns:a16="http://schemas.microsoft.com/office/drawing/2014/main" id="{E220CB23-9D99-410B-A825-2BBC333D9369}"/>
                </a:ext>
              </a:extLst>
            </p:cNvPr>
            <p:cNvSpPr/>
            <p:nvPr/>
          </p:nvSpPr>
          <p:spPr>
            <a:xfrm>
              <a:off x="5070418" y="1552547"/>
              <a:ext cx="166394" cy="173969"/>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CuadroTexto 3"/>
          <p:cNvSpPr txBox="1"/>
          <p:nvPr/>
        </p:nvSpPr>
        <p:spPr>
          <a:xfrm>
            <a:off x="4696732" y="3067896"/>
            <a:ext cx="4319677" cy="738664"/>
          </a:xfrm>
          <a:prstGeom prst="rect">
            <a:avLst/>
          </a:prstGeom>
          <a:noFill/>
        </p:spPr>
        <p:txBody>
          <a:bodyPr wrap="square" rtlCol="0">
            <a:spAutoFit/>
          </a:bodyPr>
          <a:lstStyle/>
          <a:p>
            <a:r>
              <a:rPr lang="es-CO" sz="1050" b="1" dirty="0" smtClean="0">
                <a:solidFill>
                  <a:schemeClr val="bg1"/>
                </a:solidFill>
              </a:rPr>
              <a:t>Corte</a:t>
            </a:r>
            <a:r>
              <a:rPr lang="es-CO" sz="1050" b="1" dirty="0">
                <a:solidFill>
                  <a:schemeClr val="bg1"/>
                </a:solidFill>
              </a:rPr>
              <a:t> </a:t>
            </a:r>
            <a:r>
              <a:rPr lang="es-CO" sz="1050" b="1" dirty="0" smtClean="0">
                <a:solidFill>
                  <a:schemeClr val="bg1"/>
                </a:solidFill>
              </a:rPr>
              <a:t>de administración de justicia</a:t>
            </a:r>
            <a:r>
              <a:rPr lang="es-CO" sz="1050" dirty="0" smtClean="0">
                <a:solidFill>
                  <a:schemeClr val="bg1"/>
                </a:solidFill>
              </a:rPr>
              <a:t>: </a:t>
            </a:r>
            <a:r>
              <a:rPr lang="es-CO" sz="1050" dirty="0">
                <a:solidFill>
                  <a:schemeClr val="bg1"/>
                </a:solidFill>
              </a:rPr>
              <a:t>resolver, de conformidad con el derecho </a:t>
            </a:r>
            <a:r>
              <a:rPr lang="es-CO" sz="1050" b="1" dirty="0">
                <a:solidFill>
                  <a:schemeClr val="bg1"/>
                </a:solidFill>
              </a:rPr>
              <a:t>internacional</a:t>
            </a:r>
            <a:r>
              <a:rPr lang="es-CO" sz="1050" dirty="0">
                <a:solidFill>
                  <a:schemeClr val="bg1"/>
                </a:solidFill>
              </a:rPr>
              <a:t>, las controversias jurídicas que le </a:t>
            </a:r>
            <a:r>
              <a:rPr lang="es-CO" sz="1050" dirty="0" smtClean="0">
                <a:solidFill>
                  <a:schemeClr val="bg1"/>
                </a:solidFill>
              </a:rPr>
              <a:t>presenten </a:t>
            </a:r>
            <a:r>
              <a:rPr lang="es-CO" sz="1050" dirty="0">
                <a:solidFill>
                  <a:schemeClr val="bg1"/>
                </a:solidFill>
              </a:rPr>
              <a:t>los Estados y emitir opiniones consultivas acerca de </a:t>
            </a:r>
            <a:r>
              <a:rPr lang="es-CO" sz="1050" dirty="0" smtClean="0">
                <a:solidFill>
                  <a:schemeClr val="bg1"/>
                </a:solidFill>
              </a:rPr>
              <a:t>cuestiones jurídicas</a:t>
            </a:r>
            <a:endParaRPr lang="es-CO" sz="1050" dirty="0">
              <a:solidFill>
                <a:schemeClr val="bg1"/>
              </a:solidFill>
            </a:endParaRPr>
          </a:p>
        </p:txBody>
      </p:sp>
      <p:grpSp>
        <p:nvGrpSpPr>
          <p:cNvPr id="59" name="Google Shape;11841;p88">
            <a:extLst>
              <a:ext uri="{FF2B5EF4-FFF2-40B4-BE49-F238E27FC236}">
                <a16:creationId xmlns="" xmlns:a16="http://schemas.microsoft.com/office/drawing/2014/main" id="{FB2B91FD-D72E-4CA3-9455-7E20E04C605A}"/>
              </a:ext>
            </a:extLst>
          </p:cNvPr>
          <p:cNvGrpSpPr/>
          <p:nvPr/>
        </p:nvGrpSpPr>
        <p:grpSpPr>
          <a:xfrm>
            <a:off x="4306225" y="3145833"/>
            <a:ext cx="356245" cy="317607"/>
            <a:chOff x="4880567" y="1535870"/>
            <a:chExt cx="356245" cy="317607"/>
          </a:xfrm>
        </p:grpSpPr>
        <p:sp>
          <p:nvSpPr>
            <p:cNvPr id="60" name="Google Shape;11842;p88">
              <a:extLst>
                <a:ext uri="{FF2B5EF4-FFF2-40B4-BE49-F238E27FC236}">
                  <a16:creationId xmlns="" xmlns:a16="http://schemas.microsoft.com/office/drawing/2014/main" id="{B07AD3BB-4754-4E66-B6C8-099D5AB18647}"/>
                </a:ext>
              </a:extLst>
            </p:cNvPr>
            <p:cNvSpPr/>
            <p:nvPr/>
          </p:nvSpPr>
          <p:spPr>
            <a:xfrm>
              <a:off x="5103774" y="1535870"/>
              <a:ext cx="100448" cy="128138"/>
            </a:xfrm>
            <a:custGeom>
              <a:avLst/>
              <a:gdLst/>
              <a:ahLst/>
              <a:cxnLst/>
              <a:rect l="l" t="t" r="r" b="b"/>
              <a:pathLst>
                <a:path w="3156" h="4026" extrusionOk="0">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1843;p88">
              <a:extLst>
                <a:ext uri="{FF2B5EF4-FFF2-40B4-BE49-F238E27FC236}">
                  <a16:creationId xmlns="" xmlns:a16="http://schemas.microsoft.com/office/drawing/2014/main" id="{23BA9E30-3313-42B5-A62C-2AF17C37BBD3}"/>
                </a:ext>
              </a:extLst>
            </p:cNvPr>
            <p:cNvSpPr/>
            <p:nvPr/>
          </p:nvSpPr>
          <p:spPr>
            <a:xfrm>
              <a:off x="4880567" y="1552929"/>
              <a:ext cx="200895" cy="300547"/>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1844;p88">
              <a:extLst>
                <a:ext uri="{FF2B5EF4-FFF2-40B4-BE49-F238E27FC236}">
                  <a16:creationId xmlns="" xmlns:a16="http://schemas.microsoft.com/office/drawing/2014/main" id="{EF87E5E9-F355-4787-B0D5-FF0583D2096C}"/>
                </a:ext>
              </a:extLst>
            </p:cNvPr>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1845;p88">
              <a:extLst>
                <a:ext uri="{FF2B5EF4-FFF2-40B4-BE49-F238E27FC236}">
                  <a16:creationId xmlns="" xmlns:a16="http://schemas.microsoft.com/office/drawing/2014/main" id="{A24D2AD0-86C8-4906-AB6C-2D0071921541}"/>
                </a:ext>
              </a:extLst>
            </p:cNvPr>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1846;p88">
              <a:extLst>
                <a:ext uri="{FF2B5EF4-FFF2-40B4-BE49-F238E27FC236}">
                  <a16:creationId xmlns="" xmlns:a16="http://schemas.microsoft.com/office/drawing/2014/main" id="{E220CB23-9D99-410B-A825-2BBC333D9369}"/>
                </a:ext>
              </a:extLst>
            </p:cNvPr>
            <p:cNvSpPr/>
            <p:nvPr/>
          </p:nvSpPr>
          <p:spPr>
            <a:xfrm>
              <a:off x="5070418" y="1552547"/>
              <a:ext cx="166394" cy="173969"/>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 name="CuadroTexto 4"/>
          <p:cNvSpPr txBox="1"/>
          <p:nvPr/>
        </p:nvSpPr>
        <p:spPr>
          <a:xfrm>
            <a:off x="4703565" y="3823746"/>
            <a:ext cx="4136528" cy="577081"/>
          </a:xfrm>
          <a:prstGeom prst="rect">
            <a:avLst/>
          </a:prstGeom>
          <a:noFill/>
        </p:spPr>
        <p:txBody>
          <a:bodyPr wrap="square" rtlCol="0">
            <a:spAutoFit/>
          </a:bodyPr>
          <a:lstStyle/>
          <a:p>
            <a:r>
              <a:rPr lang="es-CO" sz="1050" b="1" dirty="0" smtClean="0">
                <a:solidFill>
                  <a:schemeClr val="bg1"/>
                </a:solidFill>
              </a:rPr>
              <a:t>Consejo de administración fiduciaria: </a:t>
            </a:r>
            <a:r>
              <a:rPr lang="es-CO" sz="1050" dirty="0" smtClean="0">
                <a:solidFill>
                  <a:schemeClr val="bg1"/>
                </a:solidFill>
              </a:rPr>
              <a:t>supervisar </a:t>
            </a:r>
            <a:r>
              <a:rPr lang="es-CO" sz="1050" dirty="0">
                <a:solidFill>
                  <a:schemeClr val="bg1"/>
                </a:solidFill>
              </a:rPr>
              <a:t>la administración de los Territorios en Fideicomiso puestos bajo el régimen internacional de administración fiduciaria</a:t>
            </a:r>
            <a:r>
              <a:rPr lang="es-CO" sz="1050"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89ADEDB-86E0-42FF-9999-4CED2F5F1373}"/>
              </a:ext>
            </a:extLst>
          </p:cNvPr>
          <p:cNvSpPr>
            <a:spLocks noGrp="1"/>
          </p:cNvSpPr>
          <p:nvPr>
            <p:ph type="title"/>
          </p:nvPr>
        </p:nvSpPr>
        <p:spPr/>
        <p:txBody>
          <a:bodyPr/>
          <a:lstStyle/>
          <a:p>
            <a:r>
              <a:rPr lang="es-CO" dirty="0" smtClean="0"/>
              <a:t>¿Qué es el modelo ONU?</a:t>
            </a:r>
            <a:endParaRPr lang="es-CO" dirty="0"/>
          </a:p>
        </p:txBody>
      </p:sp>
      <p:sp>
        <p:nvSpPr>
          <p:cNvPr id="3" name="Rectángulo 2"/>
          <p:cNvSpPr/>
          <p:nvPr/>
        </p:nvSpPr>
        <p:spPr>
          <a:xfrm>
            <a:off x="966056" y="1284689"/>
            <a:ext cx="7211888" cy="1815882"/>
          </a:xfrm>
          <a:prstGeom prst="rect">
            <a:avLst/>
          </a:prstGeom>
        </p:spPr>
        <p:txBody>
          <a:bodyPr wrap="square">
            <a:spAutoFit/>
          </a:bodyPr>
          <a:lstStyle/>
          <a:p>
            <a:pPr algn="ctr"/>
            <a:r>
              <a:rPr lang="es-CO" dirty="0">
                <a:solidFill>
                  <a:schemeClr val="bg1"/>
                </a:solidFill>
                <a:latin typeface="+mn-lt"/>
              </a:rPr>
              <a:t>En un Modelo de Naciones Unidas, los alumnos representan a los diplomáticos de los diferentes países miembro debiendo capacitarse en temas inherentes a su cultura, política interior y exterior, economía y sociedad para debatir y resolver temas de tratamiento real en los órganos y comités de la ONU. Por todo ello un Modelo es un evento educativo y cultural de primer nivel que además de favorecer el crecimiento y la capacitación académica de los estudiantes facilita el desarrollo de habilidades, como la oratoria, retórica y negociación, que son útiles para la vida personal y profesional de quienes hayan participado.</a:t>
            </a:r>
          </a:p>
        </p:txBody>
      </p:sp>
    </p:spTree>
    <p:extLst>
      <p:ext uri="{BB962C8B-B14F-4D97-AF65-F5344CB8AC3E}">
        <p14:creationId xmlns:p14="http://schemas.microsoft.com/office/powerpoint/2010/main" val="1802437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2" name="Google Shape;1142;p53"/>
          <p:cNvSpPr txBox="1">
            <a:spLocks noGrp="1"/>
          </p:cNvSpPr>
          <p:nvPr>
            <p:ph type="title" idx="4"/>
          </p:nvPr>
        </p:nvSpPr>
        <p:spPr>
          <a:xfrm>
            <a:off x="6407706" y="1274907"/>
            <a:ext cx="2196600" cy="396900"/>
          </a:xfrm>
          <a:prstGeom prst="rect">
            <a:avLst/>
          </a:prstGeom>
          <a:solidFill>
            <a:schemeClr val="lt2"/>
          </a:solidFill>
        </p:spPr>
        <p:txBody>
          <a:bodyPr spcFirstLastPara="1" wrap="square" lIns="91425" tIns="91425" rIns="91425" bIns="91425" anchor="ctr" anchorCtr="0">
            <a:noAutofit/>
          </a:bodyPr>
          <a:lstStyle/>
          <a:p>
            <a:pPr marL="0" lvl="0" indent="0" algn="l" rtl="0">
              <a:spcBef>
                <a:spcPts val="0"/>
              </a:spcBef>
              <a:spcAft>
                <a:spcPts val="0"/>
              </a:spcAft>
              <a:buNone/>
            </a:pPr>
            <a:r>
              <a:rPr lang="es-CO" sz="1400" dirty="0" smtClean="0"/>
              <a:t>Buscar soluciones ante posibles problemas</a:t>
            </a:r>
            <a:endParaRPr sz="1400" dirty="0"/>
          </a:p>
        </p:txBody>
      </p:sp>
      <p:sp>
        <p:nvSpPr>
          <p:cNvPr id="1146" name="Google Shape;1146;p53"/>
          <p:cNvSpPr txBox="1">
            <a:spLocks noGrp="1"/>
          </p:cNvSpPr>
          <p:nvPr>
            <p:ph type="title" idx="2"/>
          </p:nvPr>
        </p:nvSpPr>
        <p:spPr>
          <a:xfrm>
            <a:off x="539694" y="2459435"/>
            <a:ext cx="2208000" cy="396900"/>
          </a:xfrm>
          <a:prstGeom prst="rect">
            <a:avLst/>
          </a:prstGeom>
          <a:solidFill>
            <a:schemeClr val="lt1"/>
          </a:solidFill>
        </p:spPr>
        <p:txBody>
          <a:bodyPr spcFirstLastPara="1" wrap="square" lIns="91425" tIns="91425" rIns="91425" bIns="91425" anchor="ctr" anchorCtr="0">
            <a:noAutofit/>
          </a:bodyPr>
          <a:lstStyle/>
          <a:p>
            <a:r>
              <a:rPr lang="es-CO" sz="1400" dirty="0">
                <a:solidFill>
                  <a:schemeClr val="accent3"/>
                </a:solidFill>
              </a:rPr>
              <a:t>Fomenta  la tolerancia</a:t>
            </a:r>
            <a:r>
              <a:rPr lang="es-CO" sz="1400" b="0" dirty="0"/>
              <a:t/>
            </a:r>
            <a:br>
              <a:rPr lang="es-CO" sz="1400" b="0" dirty="0"/>
            </a:br>
            <a:endParaRPr sz="1400" dirty="0">
              <a:solidFill>
                <a:schemeClr val="lt2"/>
              </a:solidFill>
            </a:endParaRPr>
          </a:p>
        </p:txBody>
      </p:sp>
      <p:sp>
        <p:nvSpPr>
          <p:cNvPr id="1148" name="Google Shape;1148;p53"/>
          <p:cNvSpPr txBox="1">
            <a:spLocks noGrp="1"/>
          </p:cNvSpPr>
          <p:nvPr>
            <p:ph type="title" idx="6"/>
          </p:nvPr>
        </p:nvSpPr>
        <p:spPr>
          <a:xfrm>
            <a:off x="6405213" y="2438281"/>
            <a:ext cx="2196600" cy="396900"/>
          </a:xfrm>
          <a:prstGeom prst="rect">
            <a:avLst/>
          </a:prstGeom>
          <a:solidFill>
            <a:schemeClr val="lt1"/>
          </a:solidFill>
        </p:spPr>
        <p:txBody>
          <a:bodyPr spcFirstLastPara="1" wrap="square" lIns="91425" tIns="91425" rIns="91425" bIns="91425" anchor="ctr" anchorCtr="0">
            <a:noAutofit/>
          </a:bodyPr>
          <a:lstStyle/>
          <a:p>
            <a:pPr lvl="0"/>
            <a:r>
              <a:rPr lang="es-CO" sz="1400" dirty="0">
                <a:solidFill>
                  <a:schemeClr val="accent3"/>
                </a:solidFill>
              </a:rPr>
              <a:t>Desarrollar un sentido ético y solidario</a:t>
            </a:r>
            <a:endParaRPr sz="1400" dirty="0">
              <a:solidFill>
                <a:schemeClr val="accent3"/>
              </a:solidFill>
            </a:endParaRPr>
          </a:p>
        </p:txBody>
      </p:sp>
      <p:sp>
        <p:nvSpPr>
          <p:cNvPr id="1150" name="Google Shape;1150;p53"/>
          <p:cNvSpPr txBox="1">
            <a:spLocks noGrp="1"/>
          </p:cNvSpPr>
          <p:nvPr>
            <p:ph type="title" idx="8"/>
          </p:nvPr>
        </p:nvSpPr>
        <p:spPr>
          <a:xfrm>
            <a:off x="545981" y="3441376"/>
            <a:ext cx="2218322" cy="636710"/>
          </a:xfrm>
          <a:prstGeom prst="rect">
            <a:avLst/>
          </a:prstGeom>
          <a:solidFill>
            <a:schemeClr val="lt2"/>
          </a:solidFill>
        </p:spPr>
        <p:txBody>
          <a:bodyPr spcFirstLastPara="1" wrap="square" lIns="91425" tIns="91425" rIns="91425" bIns="91425" anchor="ctr" anchorCtr="0">
            <a:noAutofit/>
          </a:bodyPr>
          <a:lstStyle/>
          <a:p>
            <a:r>
              <a:rPr lang="es-CO" sz="1400" b="0" dirty="0"/>
              <a:t>Desarrollar habilidades de negociación racional</a:t>
            </a:r>
            <a:br>
              <a:rPr lang="es-CO" sz="1400" b="0" dirty="0"/>
            </a:br>
            <a:endParaRPr sz="1400" dirty="0"/>
          </a:p>
        </p:txBody>
      </p:sp>
      <p:sp>
        <p:nvSpPr>
          <p:cNvPr id="1152" name="Google Shape;1152;p53"/>
          <p:cNvSpPr txBox="1">
            <a:spLocks noGrp="1"/>
          </p:cNvSpPr>
          <p:nvPr>
            <p:ph type="title" idx="13"/>
          </p:nvPr>
        </p:nvSpPr>
        <p:spPr>
          <a:xfrm>
            <a:off x="6396298" y="3601655"/>
            <a:ext cx="2196600" cy="396900"/>
          </a:xfrm>
          <a:prstGeom prst="rect">
            <a:avLst/>
          </a:prstGeom>
          <a:solidFill>
            <a:schemeClr val="lt2"/>
          </a:solidFill>
        </p:spPr>
        <p:txBody>
          <a:bodyPr spcFirstLastPara="1" wrap="square" lIns="91425" tIns="91425" rIns="91425" bIns="91425" anchor="ctr" anchorCtr="0">
            <a:noAutofit/>
          </a:bodyPr>
          <a:lstStyle/>
          <a:p>
            <a:pPr marL="0" lvl="0" indent="0" algn="l" rtl="0">
              <a:spcBef>
                <a:spcPts val="0"/>
              </a:spcBef>
              <a:spcAft>
                <a:spcPts val="0"/>
              </a:spcAft>
              <a:buNone/>
            </a:pPr>
            <a:r>
              <a:rPr lang="es-CO" sz="1400" dirty="0" smtClean="0"/>
              <a:t>Debatir temáticas mundiales </a:t>
            </a:r>
            <a:endParaRPr sz="1400" dirty="0"/>
          </a:p>
        </p:txBody>
      </p:sp>
      <p:sp>
        <p:nvSpPr>
          <p:cNvPr id="1154" name="Google Shape;1154;p53"/>
          <p:cNvSpPr/>
          <p:nvPr/>
        </p:nvSpPr>
        <p:spPr>
          <a:xfrm>
            <a:off x="8563779" y="4570649"/>
            <a:ext cx="81469" cy="152101"/>
          </a:xfrm>
          <a:prstGeom prst="rect">
            <a:avLst/>
          </a:prstGeom>
        </p:spPr>
        <p:txBody>
          <a:bodyPr>
            <a:prstTxWarp prst="textPlain">
              <a:avLst/>
            </a:prstTxWarp>
          </a:bodyPr>
          <a:lstStyle/>
          <a:p>
            <a:pPr lvl="0" algn="ctr"/>
            <a:endParaRPr b="0" i="0" dirty="0">
              <a:ln>
                <a:noFill/>
              </a:ln>
              <a:solidFill>
                <a:schemeClr val="lt1"/>
              </a:solidFill>
              <a:latin typeface="Arial"/>
            </a:endParaRPr>
          </a:p>
        </p:txBody>
      </p:sp>
      <p:sp>
        <p:nvSpPr>
          <p:cNvPr id="1163" name="Google Shape;1163;p53"/>
          <p:cNvSpPr/>
          <p:nvPr/>
        </p:nvSpPr>
        <p:spPr>
          <a:xfrm>
            <a:off x="4537017" y="1357074"/>
            <a:ext cx="81469" cy="152101"/>
          </a:xfrm>
          <a:prstGeom prst="rect">
            <a:avLst/>
          </a:prstGeom>
        </p:spPr>
        <p:txBody>
          <a:bodyPr>
            <a:prstTxWarp prst="textPlain">
              <a:avLst/>
            </a:prstTxWarp>
          </a:bodyPr>
          <a:lstStyle/>
          <a:p>
            <a:pPr lvl="0" algn="ctr"/>
            <a:endParaRPr b="0" i="0" dirty="0">
              <a:ln>
                <a:noFill/>
              </a:ln>
              <a:solidFill>
                <a:schemeClr val="lt1"/>
              </a:solidFill>
              <a:latin typeface="Arial"/>
            </a:endParaRPr>
          </a:p>
        </p:txBody>
      </p:sp>
      <p:cxnSp>
        <p:nvCxnSpPr>
          <p:cNvPr id="1166" name="Google Shape;1166;p53"/>
          <p:cNvCxnSpPr>
            <a:cxnSpLocks/>
          </p:cNvCxnSpPr>
          <p:nvPr/>
        </p:nvCxnSpPr>
        <p:spPr>
          <a:xfrm>
            <a:off x="2757874" y="1581504"/>
            <a:ext cx="1133400" cy="643500"/>
          </a:xfrm>
          <a:prstGeom prst="bentConnector2">
            <a:avLst/>
          </a:prstGeom>
          <a:noFill/>
          <a:ln w="19050" cap="flat" cmpd="sng">
            <a:solidFill>
              <a:schemeClr val="dk1"/>
            </a:solidFill>
            <a:prstDash val="solid"/>
            <a:round/>
            <a:headEnd type="none" w="med" len="med"/>
            <a:tailEnd type="none" w="med" len="med"/>
          </a:ln>
        </p:spPr>
      </p:cxnSp>
      <p:cxnSp>
        <p:nvCxnSpPr>
          <p:cNvPr id="1168" name="Google Shape;1168;p53"/>
          <p:cNvCxnSpPr>
            <a:cxnSpLocks/>
          </p:cNvCxnSpPr>
          <p:nvPr/>
        </p:nvCxnSpPr>
        <p:spPr>
          <a:xfrm>
            <a:off x="2761559" y="2744840"/>
            <a:ext cx="841200" cy="176700"/>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1169" name="Google Shape;1169;p53"/>
          <p:cNvCxnSpPr>
            <a:cxnSpLocks/>
          </p:cNvCxnSpPr>
          <p:nvPr/>
        </p:nvCxnSpPr>
        <p:spPr>
          <a:xfrm rot="10800000" flipH="1">
            <a:off x="2757874" y="3618076"/>
            <a:ext cx="1133400" cy="290100"/>
          </a:xfrm>
          <a:prstGeom prst="bentConnector2">
            <a:avLst/>
          </a:prstGeom>
          <a:noFill/>
          <a:ln w="19050" cap="flat" cmpd="sng">
            <a:solidFill>
              <a:schemeClr val="dk1"/>
            </a:solidFill>
            <a:prstDash val="solid"/>
            <a:round/>
            <a:headEnd type="none" w="med" len="med"/>
            <a:tailEnd type="none" w="med" len="med"/>
          </a:ln>
        </p:spPr>
      </p:cxnSp>
      <p:cxnSp>
        <p:nvCxnSpPr>
          <p:cNvPr id="1170" name="Google Shape;1170;p53"/>
          <p:cNvCxnSpPr>
            <a:cxnSpLocks/>
            <a:stCxn id="1142" idx="1"/>
          </p:cNvCxnSpPr>
          <p:nvPr/>
        </p:nvCxnSpPr>
        <p:spPr>
          <a:xfrm rot="10800000" flipV="1">
            <a:off x="5284346" y="1473356"/>
            <a:ext cx="1123361" cy="751647"/>
          </a:xfrm>
          <a:prstGeom prst="bentConnector2">
            <a:avLst/>
          </a:prstGeom>
          <a:noFill/>
          <a:ln w="19050" cap="flat" cmpd="sng">
            <a:solidFill>
              <a:schemeClr val="dk1"/>
            </a:solidFill>
            <a:prstDash val="solid"/>
            <a:round/>
            <a:headEnd type="none" w="med" len="med"/>
            <a:tailEnd type="none" w="med" len="med"/>
          </a:ln>
        </p:spPr>
      </p:cxnSp>
      <p:cxnSp>
        <p:nvCxnSpPr>
          <p:cNvPr id="1171" name="Google Shape;1171;p53"/>
          <p:cNvCxnSpPr>
            <a:cxnSpLocks/>
            <a:stCxn id="1148" idx="1"/>
          </p:cNvCxnSpPr>
          <p:nvPr/>
        </p:nvCxnSpPr>
        <p:spPr>
          <a:xfrm rot="10800000" flipV="1">
            <a:off x="5572859" y="2636730"/>
            <a:ext cx="832354" cy="284809"/>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1172" name="Google Shape;1172;p53"/>
          <p:cNvCxnSpPr>
            <a:cxnSpLocks/>
            <a:stCxn id="1152" idx="1"/>
          </p:cNvCxnSpPr>
          <p:nvPr/>
        </p:nvCxnSpPr>
        <p:spPr>
          <a:xfrm rot="10800000">
            <a:off x="5284346" y="3618077"/>
            <a:ext cx="1111953" cy="182029"/>
          </a:xfrm>
          <a:prstGeom prst="bentConnector4">
            <a:avLst>
              <a:gd name="adj1" fmla="val 37027"/>
              <a:gd name="adj2" fmla="val -234605"/>
            </a:avLst>
          </a:prstGeom>
          <a:noFill/>
          <a:ln w="19050" cap="flat" cmpd="sng">
            <a:solidFill>
              <a:schemeClr val="dk1"/>
            </a:solidFill>
            <a:prstDash val="solid"/>
            <a:round/>
            <a:headEnd type="none" w="med" len="med"/>
            <a:tailEnd type="none" w="med" len="med"/>
          </a:ln>
        </p:spPr>
      </p:cxnSp>
      <p:sp>
        <p:nvSpPr>
          <p:cNvPr id="54" name="Google Shape;1151;p53">
            <a:extLst>
              <a:ext uri="{FF2B5EF4-FFF2-40B4-BE49-F238E27FC236}">
                <a16:creationId xmlns="" xmlns:a16="http://schemas.microsoft.com/office/drawing/2014/main" id="{08151E3C-60C2-48B0-AB05-B48F77BD9CDB}"/>
              </a:ext>
            </a:extLst>
          </p:cNvPr>
          <p:cNvSpPr txBox="1">
            <a:spLocks/>
          </p:cNvSpPr>
          <p:nvPr/>
        </p:nvSpPr>
        <p:spPr>
          <a:xfrm>
            <a:off x="395419" y="2835181"/>
            <a:ext cx="2405743" cy="5719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r" rtl="0">
              <a:lnSpc>
                <a:spcPct val="100000"/>
              </a:lnSpc>
              <a:spcBef>
                <a:spcPts val="0"/>
              </a:spcBef>
              <a:spcAft>
                <a:spcPts val="0"/>
              </a:spcAft>
              <a:buClr>
                <a:schemeClr val="dk1"/>
              </a:buClr>
              <a:buSzPts val="1400"/>
              <a:buFont typeface="Roboto"/>
              <a:buNone/>
              <a:defRPr sz="1600" b="0" i="0" u="none" strike="noStrike" cap="none">
                <a:solidFill>
                  <a:schemeClr val="dk1"/>
                </a:solidFill>
                <a:latin typeface="Roboto"/>
                <a:ea typeface="Roboto"/>
                <a:cs typeface="Roboto"/>
                <a:sym typeface="Roboto"/>
              </a:defRPr>
            </a:lvl1pPr>
            <a:lvl2pPr marL="914400" marR="0" lvl="1" indent="-323850" algn="ctr" rtl="0">
              <a:lnSpc>
                <a:spcPct val="100000"/>
              </a:lnSpc>
              <a:spcBef>
                <a:spcPts val="0"/>
              </a:spcBef>
              <a:spcAft>
                <a:spcPts val="0"/>
              </a:spcAft>
              <a:buClr>
                <a:schemeClr val="dk1"/>
              </a:buClr>
              <a:buSzPts val="1500"/>
              <a:buFont typeface="Roboto"/>
              <a:buNone/>
              <a:defRPr sz="1500" b="0" i="0" u="none" strike="noStrike" cap="none">
                <a:solidFill>
                  <a:schemeClr val="dk1"/>
                </a:solidFill>
                <a:latin typeface="Roboto"/>
                <a:ea typeface="Roboto"/>
                <a:cs typeface="Roboto"/>
                <a:sym typeface="Roboto"/>
              </a:defRPr>
            </a:lvl2pPr>
            <a:lvl3pPr marL="1371600" marR="0" lvl="2" indent="-323850" algn="ctr" rtl="0">
              <a:lnSpc>
                <a:spcPct val="100000"/>
              </a:lnSpc>
              <a:spcBef>
                <a:spcPts val="0"/>
              </a:spcBef>
              <a:spcAft>
                <a:spcPts val="0"/>
              </a:spcAft>
              <a:buClr>
                <a:schemeClr val="dk1"/>
              </a:buClr>
              <a:buSzPts val="1500"/>
              <a:buFont typeface="Roboto"/>
              <a:buNone/>
              <a:defRPr sz="1500" b="0" i="0" u="none" strike="noStrike" cap="none">
                <a:solidFill>
                  <a:schemeClr val="dk1"/>
                </a:solidFill>
                <a:latin typeface="Roboto"/>
                <a:ea typeface="Roboto"/>
                <a:cs typeface="Roboto"/>
                <a:sym typeface="Roboto"/>
              </a:defRPr>
            </a:lvl3pPr>
            <a:lvl4pPr marL="1828800" marR="0" lvl="3" indent="-323850" algn="ctr" rtl="0">
              <a:lnSpc>
                <a:spcPct val="100000"/>
              </a:lnSpc>
              <a:spcBef>
                <a:spcPts val="0"/>
              </a:spcBef>
              <a:spcAft>
                <a:spcPts val="0"/>
              </a:spcAft>
              <a:buClr>
                <a:schemeClr val="dk1"/>
              </a:buClr>
              <a:buSzPts val="1500"/>
              <a:buFont typeface="Roboto"/>
              <a:buNone/>
              <a:defRPr sz="1500" b="0" i="0" u="none" strike="noStrike" cap="none">
                <a:solidFill>
                  <a:schemeClr val="dk1"/>
                </a:solidFill>
                <a:latin typeface="Roboto"/>
                <a:ea typeface="Roboto"/>
                <a:cs typeface="Roboto"/>
                <a:sym typeface="Roboto"/>
              </a:defRPr>
            </a:lvl4pPr>
            <a:lvl5pPr marL="2286000" marR="0" lvl="4" indent="-323850" algn="ctr" rtl="0">
              <a:lnSpc>
                <a:spcPct val="100000"/>
              </a:lnSpc>
              <a:spcBef>
                <a:spcPts val="0"/>
              </a:spcBef>
              <a:spcAft>
                <a:spcPts val="0"/>
              </a:spcAft>
              <a:buClr>
                <a:schemeClr val="dk1"/>
              </a:buClr>
              <a:buSzPts val="1500"/>
              <a:buFont typeface="Roboto"/>
              <a:buNone/>
              <a:defRPr sz="1500" b="0" i="0" u="none" strike="noStrike" cap="none">
                <a:solidFill>
                  <a:schemeClr val="dk1"/>
                </a:solidFill>
                <a:latin typeface="Roboto"/>
                <a:ea typeface="Roboto"/>
                <a:cs typeface="Roboto"/>
                <a:sym typeface="Roboto"/>
              </a:defRPr>
            </a:lvl5pPr>
            <a:lvl6pPr marL="2743200" marR="0" lvl="5" indent="-323850" algn="ctr" rtl="0">
              <a:lnSpc>
                <a:spcPct val="100000"/>
              </a:lnSpc>
              <a:spcBef>
                <a:spcPts val="0"/>
              </a:spcBef>
              <a:spcAft>
                <a:spcPts val="0"/>
              </a:spcAft>
              <a:buClr>
                <a:schemeClr val="dk1"/>
              </a:buClr>
              <a:buSzPts val="1500"/>
              <a:buFont typeface="Roboto"/>
              <a:buNone/>
              <a:defRPr sz="1500" b="0" i="0" u="none" strike="noStrike" cap="none">
                <a:solidFill>
                  <a:schemeClr val="dk1"/>
                </a:solidFill>
                <a:latin typeface="Roboto"/>
                <a:ea typeface="Roboto"/>
                <a:cs typeface="Roboto"/>
                <a:sym typeface="Roboto"/>
              </a:defRPr>
            </a:lvl6pPr>
            <a:lvl7pPr marL="3200400" marR="0" lvl="6" indent="-323850" algn="ctr" rtl="0">
              <a:lnSpc>
                <a:spcPct val="100000"/>
              </a:lnSpc>
              <a:spcBef>
                <a:spcPts val="0"/>
              </a:spcBef>
              <a:spcAft>
                <a:spcPts val="0"/>
              </a:spcAft>
              <a:buClr>
                <a:schemeClr val="dk1"/>
              </a:buClr>
              <a:buSzPts val="1500"/>
              <a:buFont typeface="Roboto"/>
              <a:buNone/>
              <a:defRPr sz="1500" b="0" i="0" u="none" strike="noStrike" cap="none">
                <a:solidFill>
                  <a:schemeClr val="dk1"/>
                </a:solidFill>
                <a:latin typeface="Roboto"/>
                <a:ea typeface="Roboto"/>
                <a:cs typeface="Roboto"/>
                <a:sym typeface="Roboto"/>
              </a:defRPr>
            </a:lvl7pPr>
            <a:lvl8pPr marL="3657600" marR="0" lvl="7" indent="-323850" algn="ctr" rtl="0">
              <a:lnSpc>
                <a:spcPct val="100000"/>
              </a:lnSpc>
              <a:spcBef>
                <a:spcPts val="0"/>
              </a:spcBef>
              <a:spcAft>
                <a:spcPts val="0"/>
              </a:spcAft>
              <a:buClr>
                <a:schemeClr val="dk1"/>
              </a:buClr>
              <a:buSzPts val="1500"/>
              <a:buFont typeface="Roboto"/>
              <a:buNone/>
              <a:defRPr sz="1500" b="0" i="0" u="none" strike="noStrike" cap="none">
                <a:solidFill>
                  <a:schemeClr val="dk1"/>
                </a:solidFill>
                <a:latin typeface="Roboto"/>
                <a:ea typeface="Roboto"/>
                <a:cs typeface="Roboto"/>
                <a:sym typeface="Roboto"/>
              </a:defRPr>
            </a:lvl8pPr>
            <a:lvl9pPr marL="4114800" marR="0" lvl="8" indent="-323850" algn="ctr" rtl="0">
              <a:lnSpc>
                <a:spcPct val="100000"/>
              </a:lnSpc>
              <a:spcBef>
                <a:spcPts val="0"/>
              </a:spcBef>
              <a:spcAft>
                <a:spcPts val="0"/>
              </a:spcAft>
              <a:buClr>
                <a:schemeClr val="dk1"/>
              </a:buClr>
              <a:buSzPts val="1500"/>
              <a:buFont typeface="Roboto"/>
              <a:buNone/>
              <a:defRPr sz="1500" b="0" i="0" u="none" strike="noStrike" cap="none">
                <a:solidFill>
                  <a:schemeClr val="dk1"/>
                </a:solidFill>
                <a:latin typeface="Roboto"/>
                <a:ea typeface="Roboto"/>
                <a:cs typeface="Roboto"/>
                <a:sym typeface="Roboto"/>
              </a:defRPr>
            </a:lvl9pPr>
          </a:lstStyle>
          <a:p>
            <a:pPr marL="0" indent="0"/>
            <a:endParaRPr lang="en-US" sz="1400" dirty="0"/>
          </a:p>
        </p:txBody>
      </p:sp>
      <p:sp>
        <p:nvSpPr>
          <p:cNvPr id="70" name="Google Shape;1167;p53">
            <a:extLst>
              <a:ext uri="{FF2B5EF4-FFF2-40B4-BE49-F238E27FC236}">
                <a16:creationId xmlns="" xmlns:a16="http://schemas.microsoft.com/office/drawing/2014/main" id="{65E59BE4-2FC1-2AD8-2BC5-4B06B6E64F2B}"/>
              </a:ext>
            </a:extLst>
          </p:cNvPr>
          <p:cNvSpPr/>
          <p:nvPr/>
        </p:nvSpPr>
        <p:spPr>
          <a:xfrm>
            <a:off x="3580048" y="1936489"/>
            <a:ext cx="1970100" cy="1970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Rectángulo 1"/>
          <p:cNvSpPr/>
          <p:nvPr/>
        </p:nvSpPr>
        <p:spPr>
          <a:xfrm>
            <a:off x="3500520" y="2373535"/>
            <a:ext cx="2089073" cy="830997"/>
          </a:xfrm>
          <a:prstGeom prst="rect">
            <a:avLst/>
          </a:prstGeom>
          <a:noFill/>
        </p:spPr>
        <p:txBody>
          <a:bodyPr wrap="square" lIns="91440" tIns="45720" rIns="91440" bIns="45720">
            <a:spAutoFit/>
          </a:bodyPr>
          <a:lstStyle/>
          <a:p>
            <a:pPr algn="ctr"/>
            <a:r>
              <a:rPr lang="es-ES" sz="2400" b="1" i="1" dirty="0" smtClean="0">
                <a:ln w="0"/>
                <a:solidFill>
                  <a:schemeClr val="tx1"/>
                </a:solidFill>
                <a:effectLst>
                  <a:outerShdw blurRad="38100" dist="19050" dir="2700000" algn="tl" rotWithShape="0">
                    <a:schemeClr val="dk1">
                      <a:alpha val="40000"/>
                    </a:schemeClr>
                  </a:outerShdw>
                </a:effectLst>
                <a:latin typeface="+mn-lt"/>
                <a:ea typeface="Dotum" panose="020B0600000101010101" pitchFamily="34" charset="-127"/>
              </a:rPr>
              <a:t>Objetivos del modelo</a:t>
            </a:r>
            <a:endParaRPr lang="es-ES" sz="2400" b="1" i="1" cap="none" spc="0" dirty="0">
              <a:ln w="0"/>
              <a:solidFill>
                <a:schemeClr val="tx1"/>
              </a:solidFill>
              <a:effectLst>
                <a:outerShdw blurRad="38100" dist="19050" dir="2700000" algn="tl" rotWithShape="0">
                  <a:schemeClr val="dk1">
                    <a:alpha val="40000"/>
                  </a:schemeClr>
                </a:outerShdw>
              </a:effectLst>
              <a:latin typeface="+mn-lt"/>
              <a:ea typeface="Dotum" panose="020B0600000101010101" pitchFamily="34" charset="-127"/>
            </a:endParaRPr>
          </a:p>
        </p:txBody>
      </p:sp>
      <p:sp>
        <p:nvSpPr>
          <p:cNvPr id="1144" name="Google Shape;1144;p53"/>
          <p:cNvSpPr txBox="1">
            <a:spLocks noGrp="1"/>
          </p:cNvSpPr>
          <p:nvPr>
            <p:ph type="title"/>
          </p:nvPr>
        </p:nvSpPr>
        <p:spPr>
          <a:xfrm>
            <a:off x="235685" y="1317109"/>
            <a:ext cx="2548050" cy="396900"/>
          </a:xfrm>
          <a:prstGeom prst="rect">
            <a:avLst/>
          </a:prstGeom>
          <a:solidFill>
            <a:schemeClr val="lt2"/>
          </a:solidFill>
        </p:spPr>
        <p:txBody>
          <a:bodyPr spcFirstLastPara="1" wrap="square" lIns="91425" tIns="91425" rIns="91425" bIns="91425" anchor="ctr" anchorCtr="0">
            <a:noAutofit/>
          </a:bodyPr>
          <a:lstStyle/>
          <a:p>
            <a:pPr lvl="0"/>
            <a:r>
              <a:rPr lang="es-CO" sz="1400" b="0" dirty="0"/>
              <a:t>Fomentar el espíritu democrático y diplomático</a:t>
            </a:r>
            <a:endParaRPr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 xmlns:a16="http://schemas.microsoft.com/office/drawing/2014/main" id="{9EA2615D-7445-45C0-801C-4A39D1EF0BF8}"/>
              </a:ext>
            </a:extLst>
          </p:cNvPr>
          <p:cNvSpPr txBox="1">
            <a:spLocks/>
          </p:cNvSpPr>
          <p:nvPr/>
        </p:nvSpPr>
        <p:spPr>
          <a:xfrm>
            <a:off x="517690" y="1044210"/>
            <a:ext cx="80652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Noticia Text"/>
              <a:buNone/>
              <a:defRPr sz="2500" b="1" i="0" u="none" strike="noStrike" cap="none">
                <a:solidFill>
                  <a:schemeClr val="dk1"/>
                </a:solidFill>
                <a:latin typeface="Noticia Text"/>
                <a:ea typeface="Noticia Text"/>
                <a:cs typeface="Noticia Text"/>
                <a:sym typeface="Noticia Text"/>
              </a:defRPr>
            </a:lvl1pPr>
            <a:lvl2pPr marR="0" lvl="1" algn="l" rtl="0">
              <a:lnSpc>
                <a:spcPct val="100000"/>
              </a:lnSpc>
              <a:spcBef>
                <a:spcPts val="0"/>
              </a:spcBef>
              <a:spcAft>
                <a:spcPts val="0"/>
              </a:spcAft>
              <a:buClr>
                <a:schemeClr val="dk1"/>
              </a:buClr>
              <a:buSzPts val="3500"/>
              <a:buFont typeface="Oswald"/>
              <a:buNone/>
              <a:defRPr sz="3500" b="1"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500"/>
              <a:buFont typeface="Oswald"/>
              <a:buNone/>
              <a:defRPr sz="3500" b="1"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500"/>
              <a:buFont typeface="Oswald"/>
              <a:buNone/>
              <a:defRPr sz="3500" b="1"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500"/>
              <a:buFont typeface="Oswald"/>
              <a:buNone/>
              <a:defRPr sz="3500" b="1"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500"/>
              <a:buFont typeface="Oswald"/>
              <a:buNone/>
              <a:defRPr sz="3500" b="1"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500"/>
              <a:buFont typeface="Oswald"/>
              <a:buNone/>
              <a:defRPr sz="3500" b="1"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500"/>
              <a:buFont typeface="Oswald"/>
              <a:buNone/>
              <a:defRPr sz="3500" b="1"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500"/>
              <a:buFont typeface="Oswald"/>
              <a:buNone/>
              <a:defRPr sz="3500" b="1" i="0" u="none" strike="noStrike" cap="none">
                <a:solidFill>
                  <a:schemeClr val="dk1"/>
                </a:solidFill>
                <a:latin typeface="Oswald"/>
                <a:ea typeface="Oswald"/>
                <a:cs typeface="Oswald"/>
                <a:sym typeface="Oswald"/>
              </a:defRPr>
            </a:lvl9pPr>
          </a:lstStyle>
          <a:p>
            <a:r>
              <a:rPr lang="es-CO" sz="3200" dirty="0" smtClean="0">
                <a:solidFill>
                  <a:schemeClr val="tx1">
                    <a:lumMod val="25000"/>
                    <a:lumOff val="75000"/>
                  </a:schemeClr>
                </a:solidFill>
              </a:rPr>
              <a:t>Comisiones tratadas en COYMUN</a:t>
            </a:r>
            <a:endParaRPr lang="es-CO" sz="3200" dirty="0">
              <a:solidFill>
                <a:schemeClr val="tx1">
                  <a:lumMod val="25000"/>
                  <a:lumOff val="75000"/>
                </a:schemeClr>
              </a:solidFill>
            </a:endParaRPr>
          </a:p>
        </p:txBody>
      </p:sp>
      <p:sp>
        <p:nvSpPr>
          <p:cNvPr id="6" name="Google Shape;389;p39">
            <a:extLst>
              <a:ext uri="{FF2B5EF4-FFF2-40B4-BE49-F238E27FC236}">
                <a16:creationId xmlns="" xmlns:a16="http://schemas.microsoft.com/office/drawing/2014/main" id="{83201D5F-B10E-4008-A81C-44870A08DAFA}"/>
              </a:ext>
            </a:extLst>
          </p:cNvPr>
          <p:cNvSpPr txBox="1">
            <a:spLocks/>
          </p:cNvSpPr>
          <p:nvPr/>
        </p:nvSpPr>
        <p:spPr>
          <a:xfrm>
            <a:off x="575603" y="2936841"/>
            <a:ext cx="8007287" cy="29332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Roboto"/>
              <a:buChar char="●"/>
              <a:defRPr sz="1600" b="0" i="0" u="none" strike="noStrike" cap="none">
                <a:solidFill>
                  <a:schemeClr val="dk1"/>
                </a:solidFill>
                <a:latin typeface="Roboto"/>
                <a:ea typeface="Roboto"/>
                <a:cs typeface="Roboto"/>
                <a:sym typeface="Roboto"/>
              </a:defRPr>
            </a:lvl1pPr>
            <a:lvl2pPr marL="914400" marR="0" lvl="1" indent="-323850" algn="l" rtl="0">
              <a:lnSpc>
                <a:spcPct val="115000"/>
              </a:lnSpc>
              <a:spcBef>
                <a:spcPts val="0"/>
              </a:spcBef>
              <a:spcAft>
                <a:spcPts val="0"/>
              </a:spcAft>
              <a:buClr>
                <a:srgbClr val="434343"/>
              </a:buClr>
              <a:buSzPts val="1500"/>
              <a:buFont typeface="Roboto"/>
              <a:buChar char="○"/>
              <a:defRPr sz="1500" b="0" i="0" u="none" strike="noStrike" cap="none">
                <a:solidFill>
                  <a:srgbClr val="434343"/>
                </a:solidFill>
                <a:latin typeface="Roboto"/>
                <a:ea typeface="Roboto"/>
                <a:cs typeface="Roboto"/>
                <a:sym typeface="Roboto"/>
              </a:defRPr>
            </a:lvl2pPr>
            <a:lvl3pPr marL="1371600" marR="0" lvl="2" indent="-323850" algn="l" rtl="0">
              <a:lnSpc>
                <a:spcPct val="115000"/>
              </a:lnSpc>
              <a:spcBef>
                <a:spcPts val="0"/>
              </a:spcBef>
              <a:spcAft>
                <a:spcPts val="0"/>
              </a:spcAft>
              <a:buClr>
                <a:srgbClr val="434343"/>
              </a:buClr>
              <a:buSzPts val="1500"/>
              <a:buFont typeface="Roboto"/>
              <a:buChar char="■"/>
              <a:defRPr sz="1500" b="0" i="0" u="none" strike="noStrike" cap="none">
                <a:solidFill>
                  <a:srgbClr val="434343"/>
                </a:solidFill>
                <a:latin typeface="Roboto"/>
                <a:ea typeface="Roboto"/>
                <a:cs typeface="Roboto"/>
                <a:sym typeface="Roboto"/>
              </a:defRPr>
            </a:lvl3pPr>
            <a:lvl4pPr marL="1828800" marR="0" lvl="3" indent="-323850" algn="l" rtl="0">
              <a:lnSpc>
                <a:spcPct val="115000"/>
              </a:lnSpc>
              <a:spcBef>
                <a:spcPts val="0"/>
              </a:spcBef>
              <a:spcAft>
                <a:spcPts val="0"/>
              </a:spcAft>
              <a:buClr>
                <a:srgbClr val="434343"/>
              </a:buClr>
              <a:buSzPts val="1500"/>
              <a:buFont typeface="Roboto"/>
              <a:buChar char="●"/>
              <a:defRPr sz="1500" b="0" i="0" u="none" strike="noStrike" cap="none">
                <a:solidFill>
                  <a:srgbClr val="434343"/>
                </a:solidFill>
                <a:latin typeface="Roboto"/>
                <a:ea typeface="Roboto"/>
                <a:cs typeface="Roboto"/>
                <a:sym typeface="Roboto"/>
              </a:defRPr>
            </a:lvl4pPr>
            <a:lvl5pPr marL="2286000" marR="0" lvl="4" indent="-323850" algn="l" rtl="0">
              <a:lnSpc>
                <a:spcPct val="115000"/>
              </a:lnSpc>
              <a:spcBef>
                <a:spcPts val="0"/>
              </a:spcBef>
              <a:spcAft>
                <a:spcPts val="0"/>
              </a:spcAft>
              <a:buClr>
                <a:srgbClr val="434343"/>
              </a:buClr>
              <a:buSzPts val="1500"/>
              <a:buFont typeface="Roboto"/>
              <a:buChar char="○"/>
              <a:defRPr sz="1500" b="0" i="0" u="none" strike="noStrike" cap="none">
                <a:solidFill>
                  <a:srgbClr val="434343"/>
                </a:solidFill>
                <a:latin typeface="Roboto"/>
                <a:ea typeface="Roboto"/>
                <a:cs typeface="Roboto"/>
                <a:sym typeface="Roboto"/>
              </a:defRPr>
            </a:lvl5pPr>
            <a:lvl6pPr marL="2743200" marR="0" lvl="5" indent="-323850" algn="l" rtl="0">
              <a:lnSpc>
                <a:spcPct val="115000"/>
              </a:lnSpc>
              <a:spcBef>
                <a:spcPts val="0"/>
              </a:spcBef>
              <a:spcAft>
                <a:spcPts val="0"/>
              </a:spcAft>
              <a:buClr>
                <a:srgbClr val="434343"/>
              </a:buClr>
              <a:buSzPts val="1500"/>
              <a:buFont typeface="Roboto"/>
              <a:buChar char="■"/>
              <a:defRPr sz="1500" b="0" i="0" u="none" strike="noStrike" cap="none">
                <a:solidFill>
                  <a:srgbClr val="434343"/>
                </a:solidFill>
                <a:latin typeface="Roboto"/>
                <a:ea typeface="Roboto"/>
                <a:cs typeface="Roboto"/>
                <a:sym typeface="Roboto"/>
              </a:defRPr>
            </a:lvl6pPr>
            <a:lvl7pPr marL="3200400" marR="0" lvl="6" indent="-323850" algn="l" rtl="0">
              <a:lnSpc>
                <a:spcPct val="115000"/>
              </a:lnSpc>
              <a:spcBef>
                <a:spcPts val="0"/>
              </a:spcBef>
              <a:spcAft>
                <a:spcPts val="0"/>
              </a:spcAft>
              <a:buClr>
                <a:srgbClr val="434343"/>
              </a:buClr>
              <a:buSzPts val="1500"/>
              <a:buFont typeface="Roboto"/>
              <a:buChar char="●"/>
              <a:defRPr sz="1500" b="0" i="0" u="none" strike="noStrike" cap="none">
                <a:solidFill>
                  <a:srgbClr val="434343"/>
                </a:solidFill>
                <a:latin typeface="Roboto"/>
                <a:ea typeface="Roboto"/>
                <a:cs typeface="Roboto"/>
                <a:sym typeface="Roboto"/>
              </a:defRPr>
            </a:lvl7pPr>
            <a:lvl8pPr marL="3657600" marR="0" lvl="7" indent="-323850" algn="l" rtl="0">
              <a:lnSpc>
                <a:spcPct val="115000"/>
              </a:lnSpc>
              <a:spcBef>
                <a:spcPts val="0"/>
              </a:spcBef>
              <a:spcAft>
                <a:spcPts val="0"/>
              </a:spcAft>
              <a:buClr>
                <a:srgbClr val="434343"/>
              </a:buClr>
              <a:buSzPts val="1500"/>
              <a:buFont typeface="Roboto"/>
              <a:buChar char="○"/>
              <a:defRPr sz="1500" b="0" i="0" u="none" strike="noStrike" cap="none">
                <a:solidFill>
                  <a:srgbClr val="434343"/>
                </a:solidFill>
                <a:latin typeface="Roboto"/>
                <a:ea typeface="Roboto"/>
                <a:cs typeface="Roboto"/>
                <a:sym typeface="Roboto"/>
              </a:defRPr>
            </a:lvl8pPr>
            <a:lvl9pPr marL="4114800" marR="0" lvl="8" indent="-323850" algn="l" rtl="0">
              <a:lnSpc>
                <a:spcPct val="115000"/>
              </a:lnSpc>
              <a:spcBef>
                <a:spcPts val="0"/>
              </a:spcBef>
              <a:spcAft>
                <a:spcPts val="0"/>
              </a:spcAft>
              <a:buClr>
                <a:srgbClr val="434343"/>
              </a:buClr>
              <a:buSzPts val="1500"/>
              <a:buFont typeface="Roboto"/>
              <a:buChar char="■"/>
              <a:defRPr sz="1500" b="0" i="0" u="none" strike="noStrike" cap="none">
                <a:solidFill>
                  <a:srgbClr val="434343"/>
                </a:solidFill>
                <a:latin typeface="Roboto"/>
                <a:ea typeface="Roboto"/>
                <a:cs typeface="Roboto"/>
                <a:sym typeface="Roboto"/>
              </a:defRPr>
            </a:lvl9pPr>
          </a:lstStyle>
          <a:p>
            <a:pPr marL="139700" indent="0">
              <a:buNone/>
            </a:pPr>
            <a:r>
              <a:rPr lang="es-CO" sz="1800" dirty="0"/>
              <a:t>E</a:t>
            </a:r>
            <a:r>
              <a:rPr lang="es-CO" sz="1800" dirty="0" smtClean="0"/>
              <a:t>n </a:t>
            </a:r>
            <a:r>
              <a:rPr lang="es-CO" sz="1800" dirty="0"/>
              <a:t>el </a:t>
            </a:r>
            <a:r>
              <a:rPr lang="es-CO" sz="1800" dirty="0" smtClean="0"/>
              <a:t>modelo COYMUN </a:t>
            </a:r>
            <a:r>
              <a:rPr lang="es-CO" sz="1800" dirty="0"/>
              <a:t>se trabajan las siguientes comisiones: </a:t>
            </a:r>
            <a:r>
              <a:rPr lang="es-CO" sz="1800" dirty="0" smtClean="0"/>
              <a:t>Comisión Yumbo, Comisión Colombia, ACNUR, OEA, Consejo </a:t>
            </a:r>
            <a:r>
              <a:rPr lang="es-CO" sz="1800" dirty="0"/>
              <a:t>D</a:t>
            </a:r>
            <a:r>
              <a:rPr lang="es-CO" sz="1800" dirty="0" smtClean="0"/>
              <a:t>e </a:t>
            </a:r>
            <a:r>
              <a:rPr lang="es-CO" sz="1800" dirty="0"/>
              <a:t>S</a:t>
            </a:r>
            <a:r>
              <a:rPr lang="es-CO" sz="1800" dirty="0" smtClean="0"/>
              <a:t>eguridad</a:t>
            </a:r>
            <a:r>
              <a:rPr lang="es-CO" sz="1800" dirty="0"/>
              <a:t>, </a:t>
            </a:r>
            <a:r>
              <a:rPr lang="es-CO" sz="1800" dirty="0" smtClean="0"/>
              <a:t>DISEC, SOCHUM, PNUMA , PNUD, ONUDC, OMS, UNICEF, ECOSOC, Derechos Humanos, FAO </a:t>
            </a:r>
            <a:endParaRPr lang="es-CO" sz="1800" dirty="0"/>
          </a:p>
        </p:txBody>
      </p:sp>
    </p:spTree>
    <p:extLst>
      <p:ext uri="{BB962C8B-B14F-4D97-AF65-F5344CB8AC3E}">
        <p14:creationId xmlns:p14="http://schemas.microsoft.com/office/powerpoint/2010/main" val="417403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400" y="157946"/>
            <a:ext cx="8065200" cy="572700"/>
          </a:xfrm>
        </p:spPr>
        <p:txBody>
          <a:bodyPr/>
          <a:lstStyle/>
          <a:p>
            <a:r>
              <a:rPr lang="es-CO" dirty="0" smtClean="0"/>
              <a:t>Estructura Jerárquica </a:t>
            </a:r>
            <a:endParaRPr lang="es-CO" dirty="0"/>
          </a:p>
        </p:txBody>
      </p:sp>
      <p:sp>
        <p:nvSpPr>
          <p:cNvPr id="3" name="Marcador de texto 2"/>
          <p:cNvSpPr>
            <a:spLocks noGrp="1"/>
          </p:cNvSpPr>
          <p:nvPr>
            <p:ph type="body" idx="1"/>
          </p:nvPr>
        </p:nvSpPr>
        <p:spPr>
          <a:xfrm>
            <a:off x="539400" y="953931"/>
            <a:ext cx="8065200" cy="2891100"/>
          </a:xfrm>
        </p:spPr>
        <p:txBody>
          <a:bodyPr/>
          <a:lstStyle/>
          <a:p>
            <a:pPr marL="127000" indent="0">
              <a:buNone/>
            </a:pPr>
            <a:r>
              <a:rPr lang="es-CO" dirty="0" smtClean="0"/>
              <a:t>El modelo ONU tiene una estructura jerárquica compuesta de esta manera:</a:t>
            </a:r>
          </a:p>
          <a:p>
            <a:pPr marL="127000" indent="0">
              <a:buNone/>
            </a:pPr>
            <a:endParaRPr lang="es-CO" dirty="0" smtClean="0"/>
          </a:p>
          <a:p>
            <a:r>
              <a:rPr lang="es-CO" b="1" dirty="0" smtClean="0"/>
              <a:t>Secretario General: </a:t>
            </a:r>
            <a:r>
              <a:rPr lang="es-CO" dirty="0" smtClean="0"/>
              <a:t>siendo el puesto más importante de este modelo, el secretario general se encarga de ser </a:t>
            </a:r>
            <a:r>
              <a:rPr lang="es-CO" dirty="0"/>
              <a:t>el símbolo </a:t>
            </a:r>
            <a:r>
              <a:rPr lang="es-CO" dirty="0" smtClean="0"/>
              <a:t>del modelo y portavoz</a:t>
            </a:r>
          </a:p>
          <a:p>
            <a:r>
              <a:rPr lang="es-CO" b="1" dirty="0" smtClean="0"/>
              <a:t>Asesores del secretario: </a:t>
            </a:r>
            <a:r>
              <a:rPr lang="es-CO" dirty="0" smtClean="0"/>
              <a:t>básicamente se encargan de ayudar al secretario con sus tareas</a:t>
            </a:r>
          </a:p>
          <a:p>
            <a:r>
              <a:rPr lang="es-CO" b="1" dirty="0" smtClean="0"/>
              <a:t>Presidentes:</a:t>
            </a:r>
            <a:r>
              <a:rPr lang="es-CO" dirty="0" smtClean="0"/>
              <a:t> primordialmente son los encargados de ser los responsables de su comisión y son una fuente de apoyo para los delegados </a:t>
            </a:r>
          </a:p>
          <a:p>
            <a:r>
              <a:rPr lang="es-CO" b="1" dirty="0" smtClean="0"/>
              <a:t>Delegados:</a:t>
            </a:r>
            <a:r>
              <a:rPr lang="es-CO" dirty="0" smtClean="0"/>
              <a:t> son el portavoz de su comisión, son los encargados de formar alianzas sobre problemáticas en las que su comisión se ve afectada .</a:t>
            </a:r>
          </a:p>
          <a:p>
            <a:r>
              <a:rPr lang="es-CO" b="1" dirty="0" err="1" smtClean="0">
                <a:solidFill>
                  <a:schemeClr val="bg1"/>
                </a:solidFill>
              </a:rPr>
              <a:t>Runners</a:t>
            </a:r>
            <a:r>
              <a:rPr lang="es-CO" b="1" dirty="0" smtClean="0">
                <a:solidFill>
                  <a:schemeClr val="bg1"/>
                </a:solidFill>
              </a:rPr>
              <a:t>:</a:t>
            </a:r>
            <a:r>
              <a:rPr lang="es-CO" dirty="0" smtClean="0"/>
              <a:t> en el modelo se tiene la participación de estas personas que tienen como función transmitir mensajes  entre delegados y presidentes, están al tanto sobre algún mal comportamiento de un delegado</a:t>
            </a:r>
            <a:endParaRPr lang="es-CO" dirty="0"/>
          </a:p>
        </p:txBody>
      </p:sp>
    </p:spTree>
    <p:extLst>
      <p:ext uri="{BB962C8B-B14F-4D97-AF65-F5344CB8AC3E}">
        <p14:creationId xmlns:p14="http://schemas.microsoft.com/office/powerpoint/2010/main" val="439325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9810" y="1126875"/>
            <a:ext cx="4362000" cy="1020000"/>
          </a:xfrm>
        </p:spPr>
        <p:txBody>
          <a:bodyPr/>
          <a:lstStyle/>
          <a:p>
            <a:r>
              <a:rPr lang="es-CO" sz="8000" dirty="0" smtClean="0"/>
              <a:t>FIN</a:t>
            </a:r>
            <a:endParaRPr lang="es-CO" sz="8000" dirty="0"/>
          </a:p>
        </p:txBody>
      </p:sp>
      <p:sp>
        <p:nvSpPr>
          <p:cNvPr id="4" name="Subtítulo 3"/>
          <p:cNvSpPr>
            <a:spLocks noGrp="1"/>
          </p:cNvSpPr>
          <p:nvPr>
            <p:ph type="subTitle" idx="1"/>
          </p:nvPr>
        </p:nvSpPr>
        <p:spPr>
          <a:xfrm>
            <a:off x="5003728" y="2492945"/>
            <a:ext cx="3597300" cy="696900"/>
          </a:xfrm>
        </p:spPr>
        <p:txBody>
          <a:bodyPr/>
          <a:lstStyle/>
          <a:p>
            <a:r>
              <a:rPr lang="es-CO" sz="2800" dirty="0" smtClean="0">
                <a:latin typeface="+mj-lt"/>
              </a:rPr>
              <a:t>Gracias por su atención prestada </a:t>
            </a:r>
            <a:endParaRPr lang="es-CO" sz="2800" dirty="0">
              <a:latin typeface="+mj-lt"/>
            </a:endParaRPr>
          </a:p>
        </p:txBody>
      </p:sp>
    </p:spTree>
    <p:extLst>
      <p:ext uri="{BB962C8B-B14F-4D97-AF65-F5344CB8AC3E}">
        <p14:creationId xmlns:p14="http://schemas.microsoft.com/office/powerpoint/2010/main" val="1721961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Elective Subject for High School - 9th Grade: Economics by Slidesgo">
  <a:themeElements>
    <a:clrScheme name="Simple Light">
      <a:dk1>
        <a:srgbClr val="032A5F"/>
      </a:dk1>
      <a:lt1>
        <a:srgbClr val="003F94"/>
      </a:lt1>
      <a:dk2>
        <a:srgbClr val="191919"/>
      </a:dk2>
      <a:lt2>
        <a:srgbClr val="FFFFFF"/>
      </a:lt2>
      <a:accent1>
        <a:srgbClr val="455A64"/>
      </a:accent1>
      <a:accent2>
        <a:srgbClr val="EBEBEB"/>
      </a:accent2>
      <a:accent3>
        <a:srgbClr val="FFFFFF"/>
      </a:accent3>
      <a:accent4>
        <a:srgbClr val="FFFFFF"/>
      </a:accent4>
      <a:accent5>
        <a:srgbClr val="FFFFFF"/>
      </a:accent5>
      <a:accent6>
        <a:srgbClr val="FFFFFF"/>
      </a:accent6>
      <a:hlink>
        <a:srgbClr val="032A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447</Words>
  <Application>Microsoft Office PowerPoint</Application>
  <PresentationFormat>Presentación en pantalla (16:9)</PresentationFormat>
  <Paragraphs>36</Paragraphs>
  <Slides>8</Slides>
  <Notes>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8</vt:i4>
      </vt:variant>
    </vt:vector>
  </HeadingPairs>
  <TitlesOfParts>
    <vt:vector size="18" baseType="lpstr">
      <vt:lpstr>Noticia Text</vt:lpstr>
      <vt:lpstr>Arial</vt:lpstr>
      <vt:lpstr>Californian FB</vt:lpstr>
      <vt:lpstr>Roboto</vt:lpstr>
      <vt:lpstr>Dotum</vt:lpstr>
      <vt:lpstr>Oswald</vt:lpstr>
      <vt:lpstr>Times New Roman</vt:lpstr>
      <vt:lpstr>Roboto Condensed Light</vt:lpstr>
      <vt:lpstr>Verdana</vt:lpstr>
      <vt:lpstr>Elective Subject for High School - 9th Grade: Economics by Slidesgo</vt:lpstr>
      <vt:lpstr> MODELO COYMUN  2022  Información General  Institución Educativa Antonia Santos Sede Elias Quintero</vt:lpstr>
      <vt:lpstr>Introducción ONU </vt:lpstr>
      <vt:lpstr>Presentación de PowerPoint</vt:lpstr>
      <vt:lpstr>¿Qué es el modelo ONU?</vt:lpstr>
      <vt:lpstr>Buscar soluciones ante posibles problemas</vt:lpstr>
      <vt:lpstr>Presentación de PowerPoint</vt:lpstr>
      <vt:lpstr>Estructura Jerárquica </vt:lpstr>
      <vt:lpstr>FIN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segotep</dc:creator>
  <cp:lastModifiedBy>antonia santos</cp:lastModifiedBy>
  <cp:revision>36</cp:revision>
  <dcterms:modified xsi:type="dcterms:W3CDTF">2022-08-04T18:26:40Z</dcterms:modified>
</cp:coreProperties>
</file>