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3" r:id="rId7"/>
    <p:sldId id="271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F0780-65C7-4FFE-9A2C-F84BB17505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C1258EA-FC10-4134-A737-B505F7E38F00}">
      <dgm:prSet phldrT="[Texto]"/>
      <dgm:spPr/>
      <dgm:t>
        <a:bodyPr/>
        <a:lstStyle/>
        <a:p>
          <a:r>
            <a:rPr lang="es-ES" dirty="0" smtClean="0"/>
            <a:t>ESTADOS UNIDOS</a:t>
          </a:r>
          <a:endParaRPr lang="es-ES" dirty="0"/>
        </a:p>
      </dgm:t>
    </dgm:pt>
    <dgm:pt modelId="{E1E25E4E-F3DD-4A4A-86E2-ED904EE6CB71}" type="parTrans" cxnId="{B9B67A11-52B9-4225-AD9E-2F5E90B92840}">
      <dgm:prSet/>
      <dgm:spPr/>
      <dgm:t>
        <a:bodyPr/>
        <a:lstStyle/>
        <a:p>
          <a:endParaRPr lang="es-ES"/>
        </a:p>
      </dgm:t>
    </dgm:pt>
    <dgm:pt modelId="{FA1DBB8E-2FAF-4F95-97EB-1504458CFACB}" type="sibTrans" cxnId="{B9B67A11-52B9-4225-AD9E-2F5E90B92840}">
      <dgm:prSet/>
      <dgm:spPr/>
      <dgm:t>
        <a:bodyPr/>
        <a:lstStyle/>
        <a:p>
          <a:endParaRPr lang="es-ES"/>
        </a:p>
      </dgm:t>
    </dgm:pt>
    <dgm:pt modelId="{069B5131-BED4-4326-B741-684D8DCE907C}">
      <dgm:prSet phldrT="[Texto]"/>
      <dgm:spPr/>
      <dgm:t>
        <a:bodyPr/>
        <a:lstStyle/>
        <a:p>
          <a:r>
            <a:rPr lang="es-ES" dirty="0" smtClean="0"/>
            <a:t>STANDARD OIL COMPANY</a:t>
          </a:r>
          <a:endParaRPr lang="es-ES" dirty="0"/>
        </a:p>
      </dgm:t>
    </dgm:pt>
    <dgm:pt modelId="{4451DC06-82E9-49C2-BBC8-E736FC56364B}" type="parTrans" cxnId="{E6E0F779-A47B-4518-BB29-D99E4E5BC016}">
      <dgm:prSet/>
      <dgm:spPr/>
      <dgm:t>
        <a:bodyPr/>
        <a:lstStyle/>
        <a:p>
          <a:endParaRPr lang="es-ES"/>
        </a:p>
      </dgm:t>
    </dgm:pt>
    <dgm:pt modelId="{9227752C-8BE6-4DF6-844C-88AB0D1BC855}" type="sibTrans" cxnId="{E6E0F779-A47B-4518-BB29-D99E4E5BC016}">
      <dgm:prSet/>
      <dgm:spPr/>
      <dgm:t>
        <a:bodyPr/>
        <a:lstStyle/>
        <a:p>
          <a:endParaRPr lang="es-ES"/>
        </a:p>
      </dgm:t>
    </dgm:pt>
    <dgm:pt modelId="{7E1E2BF3-8447-4E9E-B8D9-7694F8515BCE}">
      <dgm:prSet phldrT="[Texto]"/>
      <dgm:spPr/>
      <dgm:t>
        <a:bodyPr/>
        <a:lstStyle/>
        <a:p>
          <a:r>
            <a:rPr lang="es-ES" dirty="0" smtClean="0"/>
            <a:t>TRUST DEL PETROLEO FUNDADO EN 1900</a:t>
          </a:r>
          <a:endParaRPr lang="es-ES" dirty="0"/>
        </a:p>
      </dgm:t>
    </dgm:pt>
    <dgm:pt modelId="{7A18A323-6E5D-465E-8397-389BE1F29653}" type="parTrans" cxnId="{5B097794-E1B1-42E7-8902-0406C7CA4FD9}">
      <dgm:prSet/>
      <dgm:spPr/>
      <dgm:t>
        <a:bodyPr/>
        <a:lstStyle/>
        <a:p>
          <a:endParaRPr lang="es-ES"/>
        </a:p>
      </dgm:t>
    </dgm:pt>
    <dgm:pt modelId="{57901E71-7D57-45BF-A627-E29534C5D21C}" type="sibTrans" cxnId="{5B097794-E1B1-42E7-8902-0406C7CA4FD9}">
      <dgm:prSet/>
      <dgm:spPr/>
      <dgm:t>
        <a:bodyPr/>
        <a:lstStyle/>
        <a:p>
          <a:endParaRPr lang="es-ES"/>
        </a:p>
      </dgm:t>
    </dgm:pt>
    <dgm:pt modelId="{0AD2389B-8174-4003-AC2C-506E416E696F}">
      <dgm:prSet phldrT="[Texto]"/>
      <dgm:spPr/>
      <dgm:t>
        <a:bodyPr/>
        <a:lstStyle/>
        <a:p>
          <a:r>
            <a:rPr lang="es-ES" dirty="0" smtClean="0"/>
            <a:t>ESTADOS UNIDOS </a:t>
          </a:r>
          <a:endParaRPr lang="es-ES" dirty="0"/>
        </a:p>
      </dgm:t>
    </dgm:pt>
    <dgm:pt modelId="{85DADC33-A154-4392-9449-D260F100F2C4}" type="parTrans" cxnId="{B5CB5DB4-2038-43FF-ACC2-037D10AA7F98}">
      <dgm:prSet/>
      <dgm:spPr/>
      <dgm:t>
        <a:bodyPr/>
        <a:lstStyle/>
        <a:p>
          <a:endParaRPr lang="es-ES"/>
        </a:p>
      </dgm:t>
    </dgm:pt>
    <dgm:pt modelId="{03D8B2BF-4D10-41B8-BC18-336700929AC8}" type="sibTrans" cxnId="{B5CB5DB4-2038-43FF-ACC2-037D10AA7F98}">
      <dgm:prSet/>
      <dgm:spPr/>
      <dgm:t>
        <a:bodyPr/>
        <a:lstStyle/>
        <a:p>
          <a:endParaRPr lang="es-ES"/>
        </a:p>
      </dgm:t>
    </dgm:pt>
    <dgm:pt modelId="{EB07D67E-44A6-4E5B-95FF-6E739904F392}">
      <dgm:prSet phldrT="[Texto]"/>
      <dgm:spPr/>
      <dgm:t>
        <a:bodyPr/>
        <a:lstStyle/>
        <a:p>
          <a:r>
            <a:rPr lang="es-ES" dirty="0" smtClean="0"/>
            <a:t>UNITED STATES STEEL CORPORATION </a:t>
          </a:r>
          <a:endParaRPr lang="es-ES" dirty="0"/>
        </a:p>
      </dgm:t>
    </dgm:pt>
    <dgm:pt modelId="{895CB2C3-77BF-429C-A48D-29F61F1DD7BF}" type="parTrans" cxnId="{2FA4CBA0-B36B-4087-8A8E-5F7DE0299336}">
      <dgm:prSet/>
      <dgm:spPr/>
      <dgm:t>
        <a:bodyPr/>
        <a:lstStyle/>
        <a:p>
          <a:endParaRPr lang="es-ES"/>
        </a:p>
      </dgm:t>
    </dgm:pt>
    <dgm:pt modelId="{5550F0DE-3228-46BD-8663-3807649F129B}" type="sibTrans" cxnId="{2FA4CBA0-B36B-4087-8A8E-5F7DE0299336}">
      <dgm:prSet/>
      <dgm:spPr/>
      <dgm:t>
        <a:bodyPr/>
        <a:lstStyle/>
        <a:p>
          <a:endParaRPr lang="es-ES"/>
        </a:p>
      </dgm:t>
    </dgm:pt>
    <dgm:pt modelId="{587B90D5-1301-46C4-8A5F-1912B0E31F88}">
      <dgm:prSet phldrT="[Texto]"/>
      <dgm:spPr/>
      <dgm:t>
        <a:bodyPr/>
        <a:lstStyle/>
        <a:p>
          <a:r>
            <a:rPr lang="es-ES" dirty="0" smtClean="0"/>
            <a:t>TRUST DEL ACERO  FUNDADO EN 1907</a:t>
          </a:r>
          <a:endParaRPr lang="es-ES" dirty="0"/>
        </a:p>
      </dgm:t>
    </dgm:pt>
    <dgm:pt modelId="{8C535C7C-46B5-40A6-B46A-4FFC64435DFB}" type="parTrans" cxnId="{47DB2947-F7F0-43E7-A24B-91E693804A0D}">
      <dgm:prSet/>
      <dgm:spPr/>
      <dgm:t>
        <a:bodyPr/>
        <a:lstStyle/>
        <a:p>
          <a:endParaRPr lang="es-ES"/>
        </a:p>
      </dgm:t>
    </dgm:pt>
    <dgm:pt modelId="{C0262580-0076-43FC-A25B-77C342E2F374}" type="sibTrans" cxnId="{47DB2947-F7F0-43E7-A24B-91E693804A0D}">
      <dgm:prSet/>
      <dgm:spPr/>
      <dgm:t>
        <a:bodyPr/>
        <a:lstStyle/>
        <a:p>
          <a:endParaRPr lang="es-ES"/>
        </a:p>
      </dgm:t>
    </dgm:pt>
    <dgm:pt modelId="{E985B683-9E1E-4740-A494-45FFD0803262}">
      <dgm:prSet phldrT="[Texto]"/>
      <dgm:spPr/>
      <dgm:t>
        <a:bodyPr/>
        <a:lstStyle/>
        <a:p>
          <a:r>
            <a:rPr lang="es-ES" dirty="0" smtClean="0"/>
            <a:t>ALEMANIA</a:t>
          </a:r>
          <a:endParaRPr lang="es-ES" dirty="0"/>
        </a:p>
      </dgm:t>
    </dgm:pt>
    <dgm:pt modelId="{7D3F3CAB-D444-4C5B-8F04-1798A2D19970}" type="parTrans" cxnId="{3DD91D3B-1522-4625-B28C-86BBF0F7209D}">
      <dgm:prSet/>
      <dgm:spPr/>
      <dgm:t>
        <a:bodyPr/>
        <a:lstStyle/>
        <a:p>
          <a:endParaRPr lang="es-ES"/>
        </a:p>
      </dgm:t>
    </dgm:pt>
    <dgm:pt modelId="{2548D0E0-F254-459E-91EE-1B5AFFDFE45A}" type="sibTrans" cxnId="{3DD91D3B-1522-4625-B28C-86BBF0F7209D}">
      <dgm:prSet/>
      <dgm:spPr/>
      <dgm:t>
        <a:bodyPr/>
        <a:lstStyle/>
        <a:p>
          <a:endParaRPr lang="es-ES"/>
        </a:p>
      </dgm:t>
    </dgm:pt>
    <dgm:pt modelId="{89790A26-37FB-4875-B489-269BCA8302C2}">
      <dgm:prSet phldrT="[Texto]"/>
      <dgm:spPr/>
      <dgm:t>
        <a:bodyPr/>
        <a:lstStyle/>
        <a:p>
          <a:r>
            <a:rPr lang="es-ES" dirty="0" smtClean="0"/>
            <a:t>SOCIEDAD MINERA DE GELSENKIRCHEN</a:t>
          </a:r>
          <a:endParaRPr lang="es-ES" dirty="0"/>
        </a:p>
      </dgm:t>
    </dgm:pt>
    <dgm:pt modelId="{12FDCF05-B5C0-401C-99E9-AE36454C53B1}" type="parTrans" cxnId="{36326BF2-FE78-4F66-B940-5FCC42A85637}">
      <dgm:prSet/>
      <dgm:spPr/>
      <dgm:t>
        <a:bodyPr/>
        <a:lstStyle/>
        <a:p>
          <a:endParaRPr lang="es-ES"/>
        </a:p>
      </dgm:t>
    </dgm:pt>
    <dgm:pt modelId="{294C4A4A-854A-4489-923A-008D28EE6D04}" type="sibTrans" cxnId="{36326BF2-FE78-4F66-B940-5FCC42A85637}">
      <dgm:prSet/>
      <dgm:spPr/>
      <dgm:t>
        <a:bodyPr/>
        <a:lstStyle/>
        <a:p>
          <a:endParaRPr lang="es-ES"/>
        </a:p>
      </dgm:t>
    </dgm:pt>
    <dgm:pt modelId="{D2CD85B1-E980-4E32-818B-D9AB4F58C180}">
      <dgm:prSet phldrT="[Texto]"/>
      <dgm:spPr/>
      <dgm:t>
        <a:bodyPr/>
        <a:lstStyle/>
        <a:p>
          <a:r>
            <a:rPr lang="es-ES" dirty="0" smtClean="0"/>
            <a:t>TRUST DE MINER</a:t>
          </a:r>
          <a:endParaRPr lang="es-ES" dirty="0"/>
        </a:p>
      </dgm:t>
    </dgm:pt>
    <dgm:pt modelId="{AD5F1B14-5E96-4462-8EED-FEE664306DA2}" type="parTrans" cxnId="{D9DE773F-891B-45F8-895B-3269C27F23BD}">
      <dgm:prSet/>
      <dgm:spPr/>
      <dgm:t>
        <a:bodyPr/>
        <a:lstStyle/>
        <a:p>
          <a:endParaRPr lang="es-ES"/>
        </a:p>
      </dgm:t>
    </dgm:pt>
    <dgm:pt modelId="{4814884D-B8CD-4B9C-8F4E-7B80F615A727}" type="sibTrans" cxnId="{D9DE773F-891B-45F8-895B-3269C27F23BD}">
      <dgm:prSet/>
      <dgm:spPr/>
      <dgm:t>
        <a:bodyPr/>
        <a:lstStyle/>
        <a:p>
          <a:endParaRPr lang="es-ES"/>
        </a:p>
      </dgm:t>
    </dgm:pt>
    <dgm:pt modelId="{47D84144-E1FB-43CB-9BD2-FA5CAA599852}" type="pres">
      <dgm:prSet presAssocID="{85BF0780-65C7-4FFE-9A2C-F84BB17505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2F07943-8368-427E-8FF0-AA5BDBDAEE62}" type="pres">
      <dgm:prSet presAssocID="{2C1258EA-FC10-4134-A737-B505F7E38F00}" presName="linNode" presStyleCnt="0"/>
      <dgm:spPr/>
    </dgm:pt>
    <dgm:pt modelId="{58060DF2-08E6-47E1-B240-14E46DAD52A4}" type="pres">
      <dgm:prSet presAssocID="{2C1258EA-FC10-4134-A737-B505F7E38F0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68832C-4924-43D8-BE91-0E445C46BE41}" type="pres">
      <dgm:prSet presAssocID="{2C1258EA-FC10-4134-A737-B505F7E38F0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1D46B3-53C6-4024-B280-3223C077AA9C}" type="pres">
      <dgm:prSet presAssocID="{FA1DBB8E-2FAF-4F95-97EB-1504458CFACB}" presName="sp" presStyleCnt="0"/>
      <dgm:spPr/>
    </dgm:pt>
    <dgm:pt modelId="{431F4C2A-580A-43BA-9C40-06AADB0BFE9A}" type="pres">
      <dgm:prSet presAssocID="{0AD2389B-8174-4003-AC2C-506E416E696F}" presName="linNode" presStyleCnt="0"/>
      <dgm:spPr/>
    </dgm:pt>
    <dgm:pt modelId="{616CC67A-8A6B-463B-ACD5-A4526C1C02E9}" type="pres">
      <dgm:prSet presAssocID="{0AD2389B-8174-4003-AC2C-506E416E696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BBDD64-1F21-46DC-81C4-E8A475CD21A1}" type="pres">
      <dgm:prSet presAssocID="{0AD2389B-8174-4003-AC2C-506E416E696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AB7718-E7C7-48B8-90E9-834F61AC5760}" type="pres">
      <dgm:prSet presAssocID="{03D8B2BF-4D10-41B8-BC18-336700929AC8}" presName="sp" presStyleCnt="0"/>
      <dgm:spPr/>
    </dgm:pt>
    <dgm:pt modelId="{5FE14EC2-1946-4055-AD44-4B33F8D7B0A7}" type="pres">
      <dgm:prSet presAssocID="{E985B683-9E1E-4740-A494-45FFD0803262}" presName="linNode" presStyleCnt="0"/>
      <dgm:spPr/>
    </dgm:pt>
    <dgm:pt modelId="{BB0C9B0A-4BD2-4C15-AB8A-5AFB05779724}" type="pres">
      <dgm:prSet presAssocID="{E985B683-9E1E-4740-A494-45FFD080326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1FDF16-EBEB-4DF6-BAE9-2AB5966CD796}" type="pres">
      <dgm:prSet presAssocID="{E985B683-9E1E-4740-A494-45FFD080326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326BF2-FE78-4F66-B940-5FCC42A85637}" srcId="{E985B683-9E1E-4740-A494-45FFD0803262}" destId="{89790A26-37FB-4875-B489-269BCA8302C2}" srcOrd="0" destOrd="0" parTransId="{12FDCF05-B5C0-401C-99E9-AE36454C53B1}" sibTransId="{294C4A4A-854A-4489-923A-008D28EE6D04}"/>
    <dgm:cxn modelId="{5B097794-E1B1-42E7-8902-0406C7CA4FD9}" srcId="{2C1258EA-FC10-4134-A737-B505F7E38F00}" destId="{7E1E2BF3-8447-4E9E-B8D9-7694F8515BCE}" srcOrd="1" destOrd="0" parTransId="{7A18A323-6E5D-465E-8397-389BE1F29653}" sibTransId="{57901E71-7D57-45BF-A627-E29534C5D21C}"/>
    <dgm:cxn modelId="{EA0A19B4-2EDE-4274-AEA7-11541D8CDFC6}" type="presOf" srcId="{D2CD85B1-E980-4E32-818B-D9AB4F58C180}" destId="{5F1FDF16-EBEB-4DF6-BAE9-2AB5966CD796}" srcOrd="0" destOrd="1" presId="urn:microsoft.com/office/officeart/2005/8/layout/vList5"/>
    <dgm:cxn modelId="{39242BE9-2291-4A5F-B727-F7BC06EBF654}" type="presOf" srcId="{7E1E2BF3-8447-4E9E-B8D9-7694F8515BCE}" destId="{0868832C-4924-43D8-BE91-0E445C46BE41}" srcOrd="0" destOrd="1" presId="urn:microsoft.com/office/officeart/2005/8/layout/vList5"/>
    <dgm:cxn modelId="{9C09B252-527B-465F-9D70-578B16BCFFA9}" type="presOf" srcId="{587B90D5-1301-46C4-8A5F-1912B0E31F88}" destId="{3CBBDD64-1F21-46DC-81C4-E8A475CD21A1}" srcOrd="0" destOrd="1" presId="urn:microsoft.com/office/officeart/2005/8/layout/vList5"/>
    <dgm:cxn modelId="{6A2377B8-8317-4B41-B774-8814EBC22149}" type="presOf" srcId="{85BF0780-65C7-4FFE-9A2C-F84BB175055C}" destId="{47D84144-E1FB-43CB-9BD2-FA5CAA599852}" srcOrd="0" destOrd="0" presId="urn:microsoft.com/office/officeart/2005/8/layout/vList5"/>
    <dgm:cxn modelId="{B9B67A11-52B9-4225-AD9E-2F5E90B92840}" srcId="{85BF0780-65C7-4FFE-9A2C-F84BB175055C}" destId="{2C1258EA-FC10-4134-A737-B505F7E38F00}" srcOrd="0" destOrd="0" parTransId="{E1E25E4E-F3DD-4A4A-86E2-ED904EE6CB71}" sibTransId="{FA1DBB8E-2FAF-4F95-97EB-1504458CFACB}"/>
    <dgm:cxn modelId="{E6E0F779-A47B-4518-BB29-D99E4E5BC016}" srcId="{2C1258EA-FC10-4134-A737-B505F7E38F00}" destId="{069B5131-BED4-4326-B741-684D8DCE907C}" srcOrd="0" destOrd="0" parTransId="{4451DC06-82E9-49C2-BBC8-E736FC56364B}" sibTransId="{9227752C-8BE6-4DF6-844C-88AB0D1BC855}"/>
    <dgm:cxn modelId="{0BFD09EB-733F-4B91-B9DE-2170E223FA56}" type="presOf" srcId="{0AD2389B-8174-4003-AC2C-506E416E696F}" destId="{616CC67A-8A6B-463B-ACD5-A4526C1C02E9}" srcOrd="0" destOrd="0" presId="urn:microsoft.com/office/officeart/2005/8/layout/vList5"/>
    <dgm:cxn modelId="{6427A5CC-59C6-4A6C-B4F8-504D350582BC}" type="presOf" srcId="{EB07D67E-44A6-4E5B-95FF-6E739904F392}" destId="{3CBBDD64-1F21-46DC-81C4-E8A475CD21A1}" srcOrd="0" destOrd="0" presId="urn:microsoft.com/office/officeart/2005/8/layout/vList5"/>
    <dgm:cxn modelId="{CADE0031-5D16-424A-801D-4660E05EBB18}" type="presOf" srcId="{89790A26-37FB-4875-B489-269BCA8302C2}" destId="{5F1FDF16-EBEB-4DF6-BAE9-2AB5966CD796}" srcOrd="0" destOrd="0" presId="urn:microsoft.com/office/officeart/2005/8/layout/vList5"/>
    <dgm:cxn modelId="{47DB2947-F7F0-43E7-A24B-91E693804A0D}" srcId="{0AD2389B-8174-4003-AC2C-506E416E696F}" destId="{587B90D5-1301-46C4-8A5F-1912B0E31F88}" srcOrd="1" destOrd="0" parTransId="{8C535C7C-46B5-40A6-B46A-4FFC64435DFB}" sibTransId="{C0262580-0076-43FC-A25B-77C342E2F374}"/>
    <dgm:cxn modelId="{3DD91D3B-1522-4625-B28C-86BBF0F7209D}" srcId="{85BF0780-65C7-4FFE-9A2C-F84BB175055C}" destId="{E985B683-9E1E-4740-A494-45FFD0803262}" srcOrd="2" destOrd="0" parTransId="{7D3F3CAB-D444-4C5B-8F04-1798A2D19970}" sibTransId="{2548D0E0-F254-459E-91EE-1B5AFFDFE45A}"/>
    <dgm:cxn modelId="{541B809B-B740-4D52-B504-0EF7326B618F}" type="presOf" srcId="{E985B683-9E1E-4740-A494-45FFD0803262}" destId="{BB0C9B0A-4BD2-4C15-AB8A-5AFB05779724}" srcOrd="0" destOrd="0" presId="urn:microsoft.com/office/officeart/2005/8/layout/vList5"/>
    <dgm:cxn modelId="{AF46D9EA-A501-4398-99D6-52C4F0C5CC8D}" type="presOf" srcId="{069B5131-BED4-4326-B741-684D8DCE907C}" destId="{0868832C-4924-43D8-BE91-0E445C46BE41}" srcOrd="0" destOrd="0" presId="urn:microsoft.com/office/officeart/2005/8/layout/vList5"/>
    <dgm:cxn modelId="{D9DE773F-891B-45F8-895B-3269C27F23BD}" srcId="{E985B683-9E1E-4740-A494-45FFD0803262}" destId="{D2CD85B1-E980-4E32-818B-D9AB4F58C180}" srcOrd="1" destOrd="0" parTransId="{AD5F1B14-5E96-4462-8EED-FEE664306DA2}" sibTransId="{4814884D-B8CD-4B9C-8F4E-7B80F615A727}"/>
    <dgm:cxn modelId="{2FA4CBA0-B36B-4087-8A8E-5F7DE0299336}" srcId="{0AD2389B-8174-4003-AC2C-506E416E696F}" destId="{EB07D67E-44A6-4E5B-95FF-6E739904F392}" srcOrd="0" destOrd="0" parTransId="{895CB2C3-77BF-429C-A48D-29F61F1DD7BF}" sibTransId="{5550F0DE-3228-46BD-8663-3807649F129B}"/>
    <dgm:cxn modelId="{1A06AB87-73FB-4BCB-9B1C-8B7EACE4C179}" type="presOf" srcId="{2C1258EA-FC10-4134-A737-B505F7E38F00}" destId="{58060DF2-08E6-47E1-B240-14E46DAD52A4}" srcOrd="0" destOrd="0" presId="urn:microsoft.com/office/officeart/2005/8/layout/vList5"/>
    <dgm:cxn modelId="{B5CB5DB4-2038-43FF-ACC2-037D10AA7F98}" srcId="{85BF0780-65C7-4FFE-9A2C-F84BB175055C}" destId="{0AD2389B-8174-4003-AC2C-506E416E696F}" srcOrd="1" destOrd="0" parTransId="{85DADC33-A154-4392-9449-D260F100F2C4}" sibTransId="{03D8B2BF-4D10-41B8-BC18-336700929AC8}"/>
    <dgm:cxn modelId="{00FA13C8-6954-4B0B-96F7-5C776230129C}" type="presParOf" srcId="{47D84144-E1FB-43CB-9BD2-FA5CAA599852}" destId="{62F07943-8368-427E-8FF0-AA5BDBDAEE62}" srcOrd="0" destOrd="0" presId="urn:microsoft.com/office/officeart/2005/8/layout/vList5"/>
    <dgm:cxn modelId="{2D1E9C88-F129-4E8F-8B4A-52ACE9CD042A}" type="presParOf" srcId="{62F07943-8368-427E-8FF0-AA5BDBDAEE62}" destId="{58060DF2-08E6-47E1-B240-14E46DAD52A4}" srcOrd="0" destOrd="0" presId="urn:microsoft.com/office/officeart/2005/8/layout/vList5"/>
    <dgm:cxn modelId="{6AA3D21B-26C4-4529-BB9E-42B17DA5F2C3}" type="presParOf" srcId="{62F07943-8368-427E-8FF0-AA5BDBDAEE62}" destId="{0868832C-4924-43D8-BE91-0E445C46BE41}" srcOrd="1" destOrd="0" presId="urn:microsoft.com/office/officeart/2005/8/layout/vList5"/>
    <dgm:cxn modelId="{615766FD-1A74-448D-88D7-8CEF4A9DAC04}" type="presParOf" srcId="{47D84144-E1FB-43CB-9BD2-FA5CAA599852}" destId="{FE1D46B3-53C6-4024-B280-3223C077AA9C}" srcOrd="1" destOrd="0" presId="urn:microsoft.com/office/officeart/2005/8/layout/vList5"/>
    <dgm:cxn modelId="{1F681F6F-44AC-409F-A00D-0A28E644D98C}" type="presParOf" srcId="{47D84144-E1FB-43CB-9BD2-FA5CAA599852}" destId="{431F4C2A-580A-43BA-9C40-06AADB0BFE9A}" srcOrd="2" destOrd="0" presId="urn:microsoft.com/office/officeart/2005/8/layout/vList5"/>
    <dgm:cxn modelId="{66D7E1F3-EA54-4800-BE7D-EA29E3AB32C8}" type="presParOf" srcId="{431F4C2A-580A-43BA-9C40-06AADB0BFE9A}" destId="{616CC67A-8A6B-463B-ACD5-A4526C1C02E9}" srcOrd="0" destOrd="0" presId="urn:microsoft.com/office/officeart/2005/8/layout/vList5"/>
    <dgm:cxn modelId="{DC21EBE3-F00D-459E-A7CE-BB7D3F06474C}" type="presParOf" srcId="{431F4C2A-580A-43BA-9C40-06AADB0BFE9A}" destId="{3CBBDD64-1F21-46DC-81C4-E8A475CD21A1}" srcOrd="1" destOrd="0" presId="urn:microsoft.com/office/officeart/2005/8/layout/vList5"/>
    <dgm:cxn modelId="{33B82E50-9AF3-439C-A0EC-D6DC829656BC}" type="presParOf" srcId="{47D84144-E1FB-43CB-9BD2-FA5CAA599852}" destId="{E7AB7718-E7C7-48B8-90E9-834F61AC5760}" srcOrd="3" destOrd="0" presId="urn:microsoft.com/office/officeart/2005/8/layout/vList5"/>
    <dgm:cxn modelId="{78EE8E44-B3AE-4A8E-8F79-9C194D4F93A4}" type="presParOf" srcId="{47D84144-E1FB-43CB-9BD2-FA5CAA599852}" destId="{5FE14EC2-1946-4055-AD44-4B33F8D7B0A7}" srcOrd="4" destOrd="0" presId="urn:microsoft.com/office/officeart/2005/8/layout/vList5"/>
    <dgm:cxn modelId="{FEDD367C-A9EE-4E2C-99D5-92153BC3E841}" type="presParOf" srcId="{5FE14EC2-1946-4055-AD44-4B33F8D7B0A7}" destId="{BB0C9B0A-4BD2-4C15-AB8A-5AFB05779724}" srcOrd="0" destOrd="0" presId="urn:microsoft.com/office/officeart/2005/8/layout/vList5"/>
    <dgm:cxn modelId="{7718F393-0FE0-4756-8095-CADE99ED7B21}" type="presParOf" srcId="{5FE14EC2-1946-4055-AD44-4B33F8D7B0A7}" destId="{5F1FDF16-EBEB-4DF6-BAE9-2AB5966CD796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23E25-A708-4BCD-A9A6-B1046C3485C3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DC59C-95C0-486B-A5EB-C627C4E1E0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39F914-4D86-4BE1-9045-6C01D26DA4FB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09A36E-2A54-4F9E-A2F4-DD8EB380E2E7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DC59C-95C0-486B-A5EB-C627C4E1E032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DBD8C4-7985-4287-B413-45D042AD3956}" type="datetimeFigureOut">
              <a:rPr lang="es-ES" smtClean="0"/>
              <a:pPr/>
              <a:t>28/08/2013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4C1BC6-53D4-4B7E-868E-F4636C4994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CRISIS DEL CAPITALISMO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crisis económica de 1929 a 1933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aos en Wall Street en 19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429684" cy="3286130"/>
          </a:xfrm>
          <a:prstGeom prst="rect">
            <a:avLst/>
          </a:prstGeom>
          <a:noFill/>
        </p:spPr>
      </p:pic>
      <p:sp>
        <p:nvSpPr>
          <p:cNvPr id="39940" name="AutoShape 4" descr="data:image/jpeg;base64,/9j/4AAQSkZJRgABAQAAAQABAAD/2wCEAAkGBwgHBgkIBwgKCgkLDRYPDQwMDRsUFRAWIB0iIiAdHx8kKDQsJCYxJx8fLT0tMTU3Ojo6Iys/RD84QzQ5OjcBCgoKDQwNGg8PGjclHyU3Nzc3Nzc3Nzc3Nzc3Nzc3Nzc3Nzc3Nzc3Nzc3Nzc3Nzc3Nzc3Nzc3Nzc3Nzc3Nzc3N//AABEIAFoAdQMBIgACEQEDEQH/xAAbAAACAgMBAAAAAAAAAAAAAAAFBgMEAAIHAf/EADcQAAICAQMCBQMDBAEBCQAAAAECAwQRBRIhADEGEyJBURRhcRUykSNCgaEkFgclNUNSgrHR8P/EABQBAQAAAAAAAAAAAAAAAAAAAAD/xAAUEQEAAAAAAAAAAAAAAAAAAAAA/9oADAMBAAIRAxEAPwDjckaxuyI24A4DDs3369yS24cDGBjjnHW2QpYSEZGR1JBE88y14SoeRtq8jjPHf27/AD0EYTDEPjai5I/Hbt+epalGzbmjWLYPOcoru4RSQMn/AEf99ONy7o1fWXtDT4a8dSKPyEhwvmyISWyV4Jbj1kY+BnB6yJLNC/TgrVqEjtO7BJULLCzjneM8lQOG/A7YHQK50DU46slqSnNHFCxVy0ZHI74yOcHv8fzi/X8G6jasiGuInfy/NeOPezxDPZl25DHuPYjsemTX43X65jFD5kCrZjRYiqeWcKxHuBkrwPk/fqyNWgsaANQmggNiw5az5rZ80hmXGTk4AHt2yegCWfCuk0K0ksmo2GfeSkaAEhDwC7D0qQx77sHsPkA7+mHTrMsCTK4MYYNE5wQcEewz/wDHxkc9Xa18pDZq5PkupCgY4wScfyT1DXgksVpLkzkwQukLAlgSD7A4wMcfyOOgErHtcMcED2+Ot1h810SMM7kgL9z/APfTJp+lUbP1CwyeeYlDGRE3KQecc4weG5JBOOB3wXZBXv6YzxJ/zbJkheJgmAoO0cYwQQDjJBznPv0CXU0qzctJXrQsHkDYJUjhRknt7dbLols05rUUW+CJN8zhh/TGffPP8Z66Lp1qa/rUlSavXirbcNIzCPa67jndlsEsME/nqjceK1KfqLlHfvmRa9MyeSUVdoUFSAc78jk4HfvgAi0tGuzyj/hWgiyCNiKxfDHOAV7nsf4PR6pQggvz760ImTKzIYXQxO4bhUY8Y59vbsByDMuo1XeMWt5lgiMKxo5ckEN5fJ4A/wAqF9J5PPW+qNDhLDwEWDbVq8ZUbJCqYZfSACDgZODn7dugqPZqeSsEetPSlhdxLsuLH5h45wQeO+OT1nUGNCatA8Mcf1EgL2IYqjN5THjHI4HB47DnrOgTbWnyR2UghYWXk/b5IY7vxxzyD/HW2nVrf1aCKvIzbWYgof24OT27YB/jo1W0CZSdQsSrXpxSjcd3q2lgG/HB9/nt006alGxp8csQatACqSWNwLeUjEsSd2cZbHcEjHQI81K39G8zQkwiTyRISAGcjsOcnsOcY6O6vHqBt+XBPZQ0445J1M2NuMAFcHvweR8dW/B9maPUbWn/AE1WaewG8u5YgZvJMZJdlXBLA8KQMdhzgdCfEUmoy6nNZYRwGaMQyYk9JQ9yxP8AazZweB6egMa9eqxXq7LKz17G82UGSh42ryCSwGM8+68e3VHR/E6aXp0enT6dXndJSRJMu7AJJIKk4xz8e56G06cE2oLTsTmQpIY5EgYYUK3qIc8Y4PIz37Ht0waboGmT1ZFpSrHeWxG0MhkLPtQknaCBnPHK+y9ArxxXtQnlipVpbMp5AjjJwo7/AIx/rpi0+pZbwxqFO0AhRGaNnk2AnO7jPv8Au54B7Z56dNB8P1LniKeS2bH1j197OhIDchcYz2wD8c4x2698aRaHo2nxT32VrUcq7KpkLu5GSAFZjxx8Y7D36BX0rw7DHTkQPmdUeNVhsrtklGFLEvhuSSAoAHHOOM1q9SGLUBVzYkr/AEwE6BkEkTn+3IG1gvzgZ+OjFiyNT1VqVZcssMjLuOzyiCoYZYkbcEYHbgYHAyVj1KtPI9aubSxNEYUsxR4TdtxvUsAOT+3A7g4z26AFp0L/AE9KSLTa9fJZwIt0kLxuoBG1l2Eg8tgkjGeetrhgtaa0Gm2a9WbzfMskySNLNKAEZSASG4Leyg5/z06U4dMlXTLUdQwJTRplgnfCwgZwcYA3DaOcZGcZ56BeFdIl1m/+oQeXA6GPz2Ee42Dney5AGeTyTj9w78YDTw94Q8Q6Sup2TThpNMj7pJJ8S7AQdvoLA5A+349+rem2qVBKZgn1AhEaaxHAVCN+UJHpPcZzwOTzy2ahqjLqP6KskbPNEHsF4yFSJtwI4wMna2Oc4B/PQ99M0JzDGBR8+yPJ83zER2GeFAGTgEcDJPHPQAb/AIloaY6zwq0KWssIY6EBMeD/AHesfPWdWTpXhEMy2q153Pq3Tsq5z8Y9gAB+AOs6ARYprpGnhqE8pmeJU85cq0C7CAygEYGQeM9vvz0ozJNf0a1o/wBZTWKKwbnmxxn15QgIQMkHKjv2BBz26d/E1bTNSp259LvLbSoFieGKRd8rAs3lqcHJ49h7fbgRJofm1JbEclilC9YfqUW+NFb2CjJHPJPJPHtnjoI2mszx6QrarstqjSXVdSHHmZLqAM+oHgcdyeRnoXa0NPEGt2101wtGKElSZyzSSDPGXOSTj8Z/PRisunR+H7lymkv0aIFll37/AFj1KHcNjfycAYUHHHPEviT/ALpqafb1SKv5v0aiXysCZBuAVc9yMYz7Kc/PILHg7w3qDalWsz0XWspxIZioRh3xk4GDgdz89MEWk6rX1WJKCJTinklazD56NDjcWCqAcDcuMFAO/v1e0jVGaOCeVW+mqRz1BBLmWOdomGzKls4Cj/LHoyNY1J/IjqQUqJu1hLHMKaqQScn05Z/SPjuSeegHUqtXTtPlPixIrG922yWZmUIjcqGJwr4BBxj4xnoefD9+tnWtI8O2dQS1GYkRoVddvChgM7lGFGSVBOfbufbujVrkI1PVrU1y7C6xTxIHsbfTuJDFjjJI5PA7ddCi13Q6sSV59WStLCRHIZlK5YKcgsMjs2fz+OgS9I8K2/DOl2NZeZvPr0GdtPtQ+bEH/cU74wMHABJ4BPWzwtoGlaHenlZY7yNMpijcgeapcLtUZGzIzx27D4adU8TGaMSaNehvQgAFoJSUTIbOWIwRkY7MeRx0t+IJbOpzVVhsoLy+YIpWk2Kse1ScYH7fVjP3HboBV2W9Y8HwwwL9ZZMa2mllkykceThQDIe37e244JIzz0xeHLUmkQvp4rVWjdxM89ZxhmKgEEYzn+OD+OiGiQ1oKMlOMhQ0wZld+3p9Q4IOScfn3+0k9yGNnEjESuFZFCelnLdsnIHv+egBajeli8QTa0XjLiE1AGUHzF4IBVsgYOeec9sc8ez/APaFNFQnan55uVVXnMaQEn1cIBuY7T+M9e+J0f8AUdPow0VW0WeawqRbnKM20D0cAYDd/wD0/PSXp2lR3/FFmnq88VShRy1kSz+WZAMBRu+eVzg9vz0ES674o1ItYg1G1DASQn0xWBT8/sAz/nPWdONWtoun0Yoq2mr5bM7gw2JWzk8ZcId3p24z26zoAPizxZdEdOvoN1W88GJX8pQSgOAPUPSvfuB+0Hq3K1zStP0uS7SqNpduZRfkSWR2sv8AsIyMvu5zx3x8dKUFdZ/HNaCTS57KLJh6cMoDMuP7WX854PPbI6bo0tL4lq6ClKxo8EVhdQZWsGV6sSjHD5P7vY54LY+3QAKdm7FOvhSnav3dPJ3MIqrI64/d6DkqMgbjyftnq3pi1Na11rNpaEEOlOWmneJdk0YACIU2j3UY9gAePYy+JdSs6V40a5oVe8Ld6FYYEsMW80PjGMHsWAwvGCDkc9Mup6fJp2v0fovD8NTTnYLdZZ9zWgDks7A8kMe3cn5HYF/WK+mVdFu3LDT0tTSfzVowV0WGMY4IBAIJznP24ABz1BTVLeiV1u1JWsuPp61ZtnMr7djAbMAAEYB9yfjho8ZafU8R/SXJdTkrtFY3XGdVSAgjGIgzepspgYz77scdT6Vpteo5mjRo3ZlH1VmRjJt2nOTztBzkheVwM4PPQBfC+h+IV0G8l6u8kV148NHY2iFsBcMg4bIKnGCBgZxni5q2l2J9Nl09KEUNmad55ZxZDFXJO1wMgk7duB2XJ916NzW9OEoqxWJA4l8oCMuYnI7bd3vt25b8DJ6D1fFFD6q3R08JDLAjku0Bd2x32HnBx23fjoKMOqXb2grZvJFHHclVYZFyoEapx6VHPO4844HGeB1TtW5Xq3Gr3q7M0zmUMmTDt4Az77j2wB+736FoHTS56aUo4mWZ3jlldg8auMYILYUe2SGz9ureqUYx4cTUtNlIhSIpNY8tlaxKBhsZyNqnuewzjg8dBJTppX1CpPUtW9Su/T/VyItcN6ADnYASQCcjkZyR89XJ6tieoVm1WeozVg8NeuzGVQWDZIJUbvbg5xkdD/A0MFaCxrC6oWlC/SxIEYxcgHEvYqM8jHwTz26sUNbt/wDSv9dGeukzRzODuRm3ZDElQwIyOA3sue5BCfxJd1GnWKrTnq0UrRkzONxnG30q59+cjcwJH++s8QXKetfpiyxukcoWRAhyTuH/AJo9jkd/yex6LVo4Lldaswr2LFphJars0ZJixwc8Y/f3AbBbjoRreiQVrMVuGmlXTKg8x0Fot9QVbBDMxBX4yM8DPHHQeULkWlWrkTOQGcFSFYLgZGAFDYIx9s9Z0U8Hxy0tNkljjkupYmZ1kghTKjttYkjOOeRkdZ0Afw1p2n3b9XUYqthr8FkS2gsowIycgtxwp4AAGeAPk9EPE+mWbWsVk02OSlyziyXd5FD7TtVTz/bzzjuSRkjq/pKx6ZUhrwwyRnALwswMhducNg/v5Gc47ADjtbl1CrXUS2YofqJDHusMpEfGCiqO7tgA4HHuegHDwl+n6n4aMIhjtJblt23kcuxRQvqZhjnsMKAMt/nqTxF4ylrTvV01UZhK39d8nGMYwpyMcZ5OOO3W+ua7olenLHcLT3QrAyiVhIoYgMNw4J9Odvb049iekOKebVzferBLM0UBeFDHuJyMDCj3BIbJyPn26CytnUZL51TY9p6QNiSZ3AyFO5tufbvwMc/c9Psk8lyGWelHBAwH/GgEwxIzHKDPHHBJIxjkkjGTzepqC2PDtfT7tyTypowpSWUtkliAVUnHBwfn7dyDhpaddt1dFoahag89gJ2exvzCinn4yTwF7Zxkc9Aq3PEWo2bM4lSOeaAlkZUJSPBBLjB45Hcccn56YaegWE0i3bk1eOnYkUu8jyMSisQcOe+8gj8fOei1rwvJpWmRtpcQ+nu7gTLOv1MwVSy4yAPLwCSAM/kZ6xYtbbSKUaWY5rEiNNtszbhvYknIxzgHAyWAwDjtgNdMU6voQuT16dSKzEYr195z5pIOMqCMKvOePt163iWTRdHg03QLdixTjV4a/mqpafPJftwNxIAIOR+R0o0PpzDY0u3TkSzE+5385iyMO3yp7Z+OjWnWtJ0jT4LsMl4WbDGN9wBjbaxBHA4HuOfcdAH8G2oNN1GSnepSTR2j5T1GkdQG9twHJ7HOeBnpg0a3+latNQsV/o69iV5MQuz+QpyFAJ7dhz37e3Vm1Sr2JaetwGGrZBIjA5acdgO/fg/76pUdI1C69/Ur1hqlSwqtWkLHLnHB+3B/Pxx0Dd4X8ML+mxS25RVbDgGw4l85DuYDZuAwACfnjjjpF+qm1HzKEVhpDXsLDBLCSA6gkEhQCWXABGOeD3z016edKq+GJVu3nmjZ5fNkWYo8Knho0UNnJAztwc7+eM9Lngi5Yn1lo6wyq1io3YyoyNuDjg5I/IyOgatSAxBWSeWSzWTZOwTBz3HJ9u+AOw/PWdVNWhu1RXFzTluzlTvl80SNnOcEADGM9Z0Ai7qs9WERVoZQJGYoy+pgMgkY9s5I577iPyNv2dSvWrZnljjETb4VlkG2PAPJPsOf/wB36k1ckeI5QDgLDLt+2F4x+OhiEtBqTMSSsLbSfblegJ6dXrDRZreoaLNZdpWDSSSkRRqDj0hDuJLEjnjgnOBzNRtT6P51ajRNPeyR+bJCweRefXzyQO+B7ex6cq8afojNsXMdhAhx+31e3x0FoHzNREz+qXzrI3ty2AzADP446Arc07w8ZETRtJis3YIvRM9ZikGed8hbueOM5Oc9uegv0SaVakmmnKS28gPXQgQoOdxfgDGMk8fA66J4V/8ACZj7+f3/APaOuIeKLM/1Qj8+Ty2fld5wfUfboGzxFQe9Umr09RhWevVCymwnljy+F2sVX0/OOxI7e/UPhahDqVC6t0yyXYYxVSF7O2QDYP6g5GFJzjuODzjjoP4lt2bGmIZ7EspIDHe5OT889dI8O1K1XwhSkq14oZJKqO7RoFLNgckjueg5tr+gmrakinaUg4QTBceeFHfGcDvyM5Hxz1Bot2avrNaPUK5dFUiAR8DPsT8gnI5IwTk9uivid2Gn6Xhj6p7ZPPc+Yoz/AB0D08kpKcnO0DP256DoP/T2oTVK87SQ1PNlMvlr6lVSM+nAO0le5GOc9veTxlFcmhMcM4bz1AnXccoFO4lV5Htyc5wPz1Y0olvBtSZiTLHpM5jc/uQ7cZB9uOOl/ULVha1RVnlAkiIcBz6ucc/PHQMoCzaFFeqJBMCdhrRxgHAYjaCc98fHv1Up+Hk0DS2N2hBXltS5axDMf6RJyvPttycAcce5PRymoj/7K4WjAVhp6OCowQ2Ac/nPPVHxDLI1TUEaRygJwpbgf1U6CNpIppWd/Jn4C75nKk498Dj+AOs6reEq0FqxqAswRTBDHt8xA23IOcZ6zoP/2Q=="/>
          <p:cNvSpPr>
            <a:spLocks noChangeAspect="1" noChangeArrowheads="1"/>
          </p:cNvSpPr>
          <p:nvPr/>
        </p:nvSpPr>
        <p:spPr bwMode="auto">
          <a:xfrm>
            <a:off x="0" y="-898525"/>
            <a:ext cx="2438400" cy="1876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942" name="AutoShape 6" descr="data:image/jpeg;base64,/9j/4AAQSkZJRgABAQAAAQABAAD/2wCEAAkGBwgHBgkIBwgKCgkLDRYPDQwMDRsUFRAWIB0iIiAdHx8kKDQsJCYxJx8fLT0tMTU3Ojo6Iys/RD84QzQ5OjcBCgoKDQwNGg8PGjclHyU3Nzc3Nzc3Nzc3Nzc3Nzc3Nzc3Nzc3Nzc3Nzc3Nzc3Nzc3Nzc3Nzc3Nzc3Nzc3Nzc3N//AABEIAFoAdQMBIgACEQEDEQH/xAAbAAACAgMBAAAAAAAAAAAAAAAFBgMEAAIHAf/EADcQAAICAQMCBQMDBAEBCQAAAAECAwQRBRIhADEGEyJBURRhcRUykSNCgaEkFgclNUNSgrHR8P/EABQBAQAAAAAAAAAAAAAAAAAAAAD/xAAUEQEAAAAAAAAAAAAAAAAAAAAA/9oADAMBAAIRAxEAPwDjckaxuyI24A4DDs3369yS24cDGBjjnHW2QpYSEZGR1JBE88y14SoeRtq8jjPHf27/AD0EYTDEPjai5I/Hbt+epalGzbmjWLYPOcoru4RSQMn/AEf99ONy7o1fWXtDT4a8dSKPyEhwvmyISWyV4Jbj1kY+BnB6yJLNC/TgrVqEjtO7BJULLCzjneM8lQOG/A7YHQK50DU46slqSnNHFCxVy0ZHI74yOcHv8fzi/X8G6jasiGuInfy/NeOPezxDPZl25DHuPYjsemTX43X65jFD5kCrZjRYiqeWcKxHuBkrwPk/fqyNWgsaANQmggNiw5az5rZ80hmXGTk4AHt2yegCWfCuk0K0ksmo2GfeSkaAEhDwC7D0qQx77sHsPkA7+mHTrMsCTK4MYYNE5wQcEewz/wDHxkc9Xa18pDZq5PkupCgY4wScfyT1DXgksVpLkzkwQukLAlgSD7A4wMcfyOOgErHtcMcED2+Ot1h810SMM7kgL9z/APfTJp+lUbP1CwyeeYlDGRE3KQecc4weG5JBOOB3wXZBXv6YzxJ/zbJkheJgmAoO0cYwQQDjJBznPv0CXU0qzctJXrQsHkDYJUjhRknt7dbLols05rUUW+CJN8zhh/TGffPP8Z66Lp1qa/rUlSavXirbcNIzCPa67jndlsEsME/nqjceK1KfqLlHfvmRa9MyeSUVdoUFSAc78jk4HfvgAi0tGuzyj/hWgiyCNiKxfDHOAV7nsf4PR6pQggvz760ImTKzIYXQxO4bhUY8Y59vbsByDMuo1XeMWt5lgiMKxo5ckEN5fJ4A/wAqF9J5PPW+qNDhLDwEWDbVq8ZUbJCqYZfSACDgZODn7dugqPZqeSsEetPSlhdxLsuLH5h45wQeO+OT1nUGNCatA8Mcf1EgL2IYqjN5THjHI4HB47DnrOgTbWnyR2UghYWXk/b5IY7vxxzyD/HW2nVrf1aCKvIzbWYgof24OT27YB/jo1W0CZSdQsSrXpxSjcd3q2lgG/HB9/nt006alGxp8csQatACqSWNwLeUjEsSd2cZbHcEjHQI81K39G8zQkwiTyRISAGcjsOcnsOcY6O6vHqBt+XBPZQ0445J1M2NuMAFcHvweR8dW/B9maPUbWn/AE1WaewG8u5YgZvJMZJdlXBLA8KQMdhzgdCfEUmoy6nNZYRwGaMQyYk9JQ9yxP8AazZweB6egMa9eqxXq7LKz17G82UGSh42ryCSwGM8+68e3VHR/E6aXp0enT6dXndJSRJMu7AJJIKk4xz8e56G06cE2oLTsTmQpIY5EgYYUK3qIc8Y4PIz37Ht0waboGmT1ZFpSrHeWxG0MhkLPtQknaCBnPHK+y9ArxxXtQnlipVpbMp5AjjJwo7/AIx/rpi0+pZbwxqFO0AhRGaNnk2AnO7jPv8Au54B7Z56dNB8P1LniKeS2bH1j197OhIDchcYz2wD8c4x2698aRaHo2nxT32VrUcq7KpkLu5GSAFZjxx8Y7D36BX0rw7DHTkQPmdUeNVhsrtklGFLEvhuSSAoAHHOOM1q9SGLUBVzYkr/AEwE6BkEkTn+3IG1gvzgZ+OjFiyNT1VqVZcssMjLuOzyiCoYZYkbcEYHbgYHAyVj1KtPI9aubSxNEYUsxR4TdtxvUsAOT+3A7g4z26AFp0L/AE9KSLTa9fJZwIt0kLxuoBG1l2Eg8tgkjGeetrhgtaa0Gm2a9WbzfMskySNLNKAEZSASG4Leyg5/z06U4dMlXTLUdQwJTRplgnfCwgZwcYA3DaOcZGcZ56BeFdIl1m/+oQeXA6GPz2Ee42Dney5AGeTyTj9w78YDTw94Q8Q6Sup2TThpNMj7pJJ8S7AQdvoLA5A+349+rem2qVBKZgn1AhEaaxHAVCN+UJHpPcZzwOTzy2ahqjLqP6KskbPNEHsF4yFSJtwI4wMna2Oc4B/PQ99M0JzDGBR8+yPJ83zER2GeFAGTgEcDJPHPQAb/AIloaY6zwq0KWssIY6EBMeD/AHesfPWdWTpXhEMy2q153Pq3Tsq5z8Y9gAB+AOs6ARYprpGnhqE8pmeJU85cq0C7CAygEYGQeM9vvz0ozJNf0a1o/wBZTWKKwbnmxxn15QgIQMkHKjv2BBz26d/E1bTNSp259LvLbSoFieGKRd8rAs3lqcHJ49h7fbgRJofm1JbEclilC9YfqUW+NFb2CjJHPJPJPHtnjoI2mszx6QrarstqjSXVdSHHmZLqAM+oHgcdyeRnoXa0NPEGt2101wtGKElSZyzSSDPGXOSTj8Z/PRisunR+H7lymkv0aIFll37/AFj1KHcNjfycAYUHHHPEviT/ALpqafb1SKv5v0aiXysCZBuAVc9yMYz7Kc/PILHg7w3qDalWsz0XWspxIZioRh3xk4GDgdz89MEWk6rX1WJKCJTinklazD56NDjcWCqAcDcuMFAO/v1e0jVGaOCeVW+mqRz1BBLmWOdomGzKls4Cj/LHoyNY1J/IjqQUqJu1hLHMKaqQScn05Z/SPjuSeegHUqtXTtPlPixIrG922yWZmUIjcqGJwr4BBxj4xnoefD9+tnWtI8O2dQS1GYkRoVddvChgM7lGFGSVBOfbufbujVrkI1PVrU1y7C6xTxIHsbfTuJDFjjJI5PA7ddCi13Q6sSV59WStLCRHIZlK5YKcgsMjs2fz+OgS9I8K2/DOl2NZeZvPr0GdtPtQ+bEH/cU74wMHABJ4BPWzwtoGlaHenlZY7yNMpijcgeapcLtUZGzIzx27D4adU8TGaMSaNehvQgAFoJSUTIbOWIwRkY7MeRx0t+IJbOpzVVhsoLy+YIpWk2Kse1ScYH7fVjP3HboBV2W9Y8HwwwL9ZZMa2mllkykceThQDIe37e244JIzz0xeHLUmkQvp4rVWjdxM89ZxhmKgEEYzn+OD+OiGiQ1oKMlOMhQ0wZld+3p9Q4IOScfn3+0k9yGNnEjESuFZFCelnLdsnIHv+egBajeli8QTa0XjLiE1AGUHzF4IBVsgYOeec9sc8ez/APaFNFQnan55uVVXnMaQEn1cIBuY7T+M9e+J0f8AUdPow0VW0WeawqRbnKM20D0cAYDd/wD0/PSXp2lR3/FFmnq88VShRy1kSz+WZAMBRu+eVzg9vz0ES674o1ItYg1G1DASQn0xWBT8/sAz/nPWdONWtoun0Yoq2mr5bM7gw2JWzk8ZcId3p24z26zoAPizxZdEdOvoN1W88GJX8pQSgOAPUPSvfuB+0Hq3K1zStP0uS7SqNpduZRfkSWR2sv8AsIyMvu5zx3x8dKUFdZ/HNaCTS57KLJh6cMoDMuP7WX854PPbI6bo0tL4lq6ClKxo8EVhdQZWsGV6sSjHD5P7vY54LY+3QAKdm7FOvhSnav3dPJ3MIqrI64/d6DkqMgbjyftnq3pi1Na11rNpaEEOlOWmneJdk0YACIU2j3UY9gAePYy+JdSs6V40a5oVe8Ld6FYYEsMW80PjGMHsWAwvGCDkc9Mup6fJp2v0fovD8NTTnYLdZZ9zWgDks7A8kMe3cn5HYF/WK+mVdFu3LDT0tTSfzVowV0WGMY4IBAIJznP24ABz1BTVLeiV1u1JWsuPp61ZtnMr7djAbMAAEYB9yfjho8ZafU8R/SXJdTkrtFY3XGdVSAgjGIgzepspgYz77scdT6Vpteo5mjRo3ZlH1VmRjJt2nOTztBzkheVwM4PPQBfC+h+IV0G8l6u8kV148NHY2iFsBcMg4bIKnGCBgZxni5q2l2J9Nl09KEUNmad55ZxZDFXJO1wMgk7duB2XJ916NzW9OEoqxWJA4l8oCMuYnI7bd3vt25b8DJ6D1fFFD6q3R08JDLAjku0Bd2x32HnBx23fjoKMOqXb2grZvJFHHclVYZFyoEapx6VHPO4844HGeB1TtW5Xq3Gr3q7M0zmUMmTDt4Az77j2wB+736FoHTS56aUo4mWZ3jlldg8auMYILYUe2SGz9ureqUYx4cTUtNlIhSIpNY8tlaxKBhsZyNqnuewzjg8dBJTppX1CpPUtW9Su/T/VyItcN6ADnYASQCcjkZyR89XJ6tieoVm1WeozVg8NeuzGVQWDZIJUbvbg5xkdD/A0MFaCxrC6oWlC/SxIEYxcgHEvYqM8jHwTz26sUNbt/wDSv9dGeukzRzODuRm3ZDElQwIyOA3sue5BCfxJd1GnWKrTnq0UrRkzONxnG30q59+cjcwJH++s8QXKetfpiyxukcoWRAhyTuH/AJo9jkd/yex6LVo4Lldaswr2LFphJars0ZJixwc8Y/f3AbBbjoRreiQVrMVuGmlXTKg8x0Fot9QVbBDMxBX4yM8DPHHQeULkWlWrkTOQGcFSFYLgZGAFDYIx9s9Z0U8Hxy0tNkljjkupYmZ1kghTKjttYkjOOeRkdZ0Afw1p2n3b9XUYqthr8FkS2gsowIycgtxwp4AAGeAPk9EPE+mWbWsVk02OSlyziyXd5FD7TtVTz/bzzjuSRkjq/pKx6ZUhrwwyRnALwswMhducNg/v5Gc47ADjtbl1CrXUS2YofqJDHusMpEfGCiqO7tgA4HHuegHDwl+n6n4aMIhjtJblt23kcuxRQvqZhjnsMKAMt/nqTxF4ylrTvV01UZhK39d8nGMYwpyMcZ5OOO3W+ua7olenLHcLT3QrAyiVhIoYgMNw4J9Odvb049iekOKebVzferBLM0UBeFDHuJyMDCj3BIbJyPn26CytnUZL51TY9p6QNiSZ3AyFO5tufbvwMc/c9Psk8lyGWelHBAwH/GgEwxIzHKDPHHBJIxjkkjGTzepqC2PDtfT7tyTypowpSWUtkliAVUnHBwfn7dyDhpaddt1dFoahag89gJ2exvzCinn4yTwF7Zxkc9Aq3PEWo2bM4lSOeaAlkZUJSPBBLjB45Hcccn56YaegWE0i3bk1eOnYkUu8jyMSisQcOe+8gj8fOei1rwvJpWmRtpcQ+nu7gTLOv1MwVSy4yAPLwCSAM/kZ6xYtbbSKUaWY5rEiNNtszbhvYknIxzgHAyWAwDjtgNdMU6voQuT16dSKzEYr195z5pIOMqCMKvOePt163iWTRdHg03QLdixTjV4a/mqpafPJftwNxIAIOR+R0o0PpzDY0u3TkSzE+5385iyMO3yp7Z+OjWnWtJ0jT4LsMl4WbDGN9wBjbaxBHA4HuOfcdAH8G2oNN1GSnepSTR2j5T1GkdQG9twHJ7HOeBnpg0a3+latNQsV/o69iV5MQuz+QpyFAJ7dhz37e3Vm1Sr2JaetwGGrZBIjA5acdgO/fg/76pUdI1C69/Ur1hqlSwqtWkLHLnHB+3B/Pxx0Dd4X8ML+mxS25RVbDgGw4l85DuYDZuAwACfnjjjpF+qm1HzKEVhpDXsLDBLCSA6gkEhQCWXABGOeD3z016edKq+GJVu3nmjZ5fNkWYo8Knho0UNnJAztwc7+eM9Lngi5Yn1lo6wyq1io3YyoyNuDjg5I/IyOgatSAxBWSeWSzWTZOwTBz3HJ9u+AOw/PWdVNWhu1RXFzTluzlTvl80SNnOcEADGM9Z0Ai7qs9WERVoZQJGYoy+pgMgkY9s5I577iPyNv2dSvWrZnljjETb4VlkG2PAPJPsOf/wB36k1ckeI5QDgLDLt+2F4x+OhiEtBqTMSSsLbSfblegJ6dXrDRZreoaLNZdpWDSSSkRRqDj0hDuJLEjnjgnOBzNRtT6P51ajRNPeyR+bJCweRefXzyQO+B7ex6cq8afojNsXMdhAhx+31e3x0FoHzNREz+qXzrI3ty2AzADP446Arc07w8ZETRtJis3YIvRM9ZikGed8hbueOM5Oc9uegv0SaVakmmnKS28gPXQgQoOdxfgDGMk8fA66J4V/8ACZj7+f3/APaOuIeKLM/1Qj8+Ty2fld5wfUfboGzxFQe9Umr09RhWevVCymwnljy+F2sVX0/OOxI7e/UPhahDqVC6t0yyXYYxVSF7O2QDYP6g5GFJzjuODzjjoP4lt2bGmIZ7EspIDHe5OT889dI8O1K1XwhSkq14oZJKqO7RoFLNgckjueg5tr+gmrakinaUg4QTBceeFHfGcDvyM5Hxz1Bot2avrNaPUK5dFUiAR8DPsT8gnI5IwTk9uivid2Gn6Xhj6p7ZPPc+Yoz/AB0D08kpKcnO0DP256DoP/T2oTVK87SQ1PNlMvlr6lVSM+nAO0le5GOc9veTxlFcmhMcM4bz1AnXccoFO4lV5Htyc5wPz1Y0olvBtSZiTLHpM5jc/uQ7cZB9uOOl/ULVha1RVnlAkiIcBz6ucc/PHQMoCzaFFeqJBMCdhrRxgHAYjaCc98fHv1Up+Hk0DS2N2hBXltS5axDMf6RJyvPttycAcce5PRymoj/7K4WjAVhp6OCowQ2Ac/nPPVHxDLI1TUEaRygJwpbgf1U6CNpIppWd/Jn4C75nKk498Dj+AOs6reEq0FqxqAswRTBDHt8xA23IOcZ6zoP/2Q=="/>
          <p:cNvSpPr>
            <a:spLocks noChangeAspect="1" noChangeArrowheads="1"/>
          </p:cNvSpPr>
          <p:nvPr/>
        </p:nvSpPr>
        <p:spPr bwMode="auto">
          <a:xfrm>
            <a:off x="0" y="-898525"/>
            <a:ext cx="2438400" cy="1876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9944" name="AutoShape 8" descr="data:image/jpeg;base64,/9j/4AAQSkZJRgABAQAAAQABAAD/2wCEAAkGBwgHBgkIBwgKCgkLDRYPDQwMDRsUFRAWIB0iIiAdHx8kKDQsJCYxJx8fLT0tMTU3Ojo6Iys/RD84QzQ5OjcBCgoKDQwNGg8PGjclHyU3Nzc3Nzc3Nzc3Nzc3Nzc3Nzc3Nzc3Nzc3Nzc3Nzc3Nzc3Nzc3Nzc3Nzc3Nzc3Nzc3N//AABEIAFUAfAMBIgACEQEDEQH/xAAcAAACAwEBAQEAAAAAAAAAAAAFBgAEBwMCAQj/xAA1EAACAQMDAwMCBQQBBAMAAAABAgMEBREAEiEGEzEiQVEUYQcVMnGBUpGhsSMkYsHhFkJy/8QAFAEBAAAAAAAAAAAAAAAAAAAAAP/EABQRAQAAAAAAAAAAAAAAAAAAAAD/2gAMAwEAAhEDEQA/ANIoau03O4OltgOKilWZqmMgI4bkAgHIbyeRoPeuoTR3Kgnpa5qy3vOqhYU3lXxjbnHIYHIOc8e+RpTfqaiipzZrl9TV1IVKxpqkpEJSG3HtlfbYTjjnB++qPRtPX3f8RKSkqZWNto1SskpZgo3uadF3FcYLEhSfj986B3hu9rkhkVLpD9ZKczLRlHdiT+hTjkg+MgeOTqibrGaNBPQRT1IMkdd3h25IZFG44XjjBGBwSMfOgdzia2X6S509oio6GmqjGe5C5btS5LSLn0BmJwPgfvobf4paLqO23VrhJPE+6SaJ5SqwxMVQshByeZG5zjlR4A0D7HWWT6fuo9OtDKm2OUBm9e5sEDgnwv6f6sao0tT3bvU0tRNBTwwgy08YmkDyRAecNjGXz5PHHnPIjp5DHb47bekqrZc40maGd2UgKzD/AIwWyDj0EHn/AHoPYmud6t9PLUyy1MkEc0rVKzLGYyhZMAbfVuUlRjx8jQOJuCS0NOIYp43mkjO3uMxTcTwMkljhScDjB+cEy2zVVbPWUCQiWG3z5Mxk2+g4Zl44O0NjDY4xwedKVN1Dc6mNqYRqBX3iCFoieTACeNo8DYUGR8aW7NXV9At7raCuhFPFUkCkmjBEqM/BKHA25Aznxjj30DtUXwQrPv8AooKaZZU2ZaQkjeQyjjH6V9gTxjzxYhittyW2yzV9LBTTAsWp4iqsqpgksR6TkoduSDyBnBJopVvcLrSrG3eo5zLHIxA7azRuW3bQ24rlsZBHAU551ehrWpJ6CzwWqhpqidY32zxtEjqM7iiZxuAz5IH7+NAJuVNS7ZZqGUyyU6dkpVxkEKgzlyvA3Ls2g44POCdfKavpLJPHJPIslPJOkaLSlisT7XQqycsDkKCpPsxHJwQvUUtXdnu3aW30z29e9LLTZwzgABF55yFByfjROekmpfyy7yTDc1LG8cHd7bxzvsAZiASRnuexPOfHgDdxuNzp5e1Q1FGWiKtOxWQRKrKzuzM4O0AYbz+nwM4Gi/Td0tq0cVxguId6eBhPFGuXkc4ChVIyRncfbJIJxpE6mS3vZZVkrZ3ninENaxUFY3KldgdAM8x7sc+n7417oe5Na6i42laWNju7c0s/ZQIZNuSvtu2DP6cYONudA7nqKGdqe4UDxJSSSd+WKOJ3fZsUbSUbasm5gCvPkfHDBJfLdG3bkqokdeGWRtrA++QdZX0NLFV3mOx0NakNJTrHM1ZHEFmmbKkjLZ27SdvO7wQDzql1PU3Wn6gr6amSoqYoZdqzCkDlwQG9RC8n1fb20FHpu9TVXUVIVooVSgtrxPE6IEiUoAzr+5Ibz/8AY/OmjpK3dRU9kq46xvpaudY2keVlMqLAAYyp3gDJZR6jjz86UaXp+8V9ow0FVSSUMDyKr0xAnSRlZcsSOGztycjC/bRPo7p2om6uzdLhFLFbJY468d9yJUKnZ6j5HpC7c+wxnQaTO8s/TE1FdpJf+r3s81TGm5gxJGUBwQM+3/rWeTW641VBZ5ayjEUFEixVUTbg5pmRQxPpAHhhjJO7x4zq011n6kFzs9yqfzAUFa01JVQuRtBYgAn388DHO1uf050CC/U9u6beeZpI/oYXEkas24lSeMvtZj98/udAGuRSe47KiSpqqijNPLTzSwbFeX1Aew2gCU544CZPI106ejp7JZKmqqorYGWZ2p6hDlTmU7k+FTJYDGf1eM5GiTdY0FRco6DtVTu0CzOsS7l2uWOff4/yNLVVLTr13JSVYdLfU0wZIVjCjl5RsIIyDtf2xg4+eQoXia31lfQXClijoZaieMxwmBEeLcgVWVjjcwLZx/244zoLJ0pNQ3SvsavQduW3L31SodjLKNxjkwcsCcbsDIG734GmSWCpvlyp6ivpmo4bZUrNFTxqJTJFtk3AHkDlCozx+n50KuNJBb77V3WWjkjpISrwxuyI6KwhRIiufSAcZIGAp9840FVKGkp7JFRxSz05EsstQ80uGiiVkICgj/jfJjVice+Tyui9wtHUz11BPWW+rrIoFlRaiRROwDD0EqDnA4+Pb76N0cdv6Zq0obVPRz09TFI7pO2RIFWMbhjOWwOScA+dORlVHZEL7RwdpyFwMeOf9e2gzSK0b+rjSz1cVbUTWpoDDX0skAbaV3kDHqO13CkEnzknnVewVtwtlHVUUCpW3Gnqo04p1ZKaFFwszzY+DtHP9XB50d/FCvpba9lra6BpxEJkQ7vQGcbcfGSFbkg8Z9JOlSopaC3X6lZKSL6a508omKsytSxMyjnjAYAMvnBJ9tAy3elgrunpUbsm+XKBpYpaQACoXbsTnkZ2SAsRj2x4GgNtsNYrU1JBcIJGjoxHJAxKxpHkCRWOdrcNIcge3zrpbaOG+LRSSyPFRW+oMVGIycPCFG1RnkjB9R+SQfA1eucVBY6mNRRzVUtwldTG7BYpNxJaNyfVtAY4AHlRnQLXS88dtvs1NUUggNA5hmlhXJkVpFj2swPqH3A9s8Yzps6h/DurrbpJUdPV7WqlZUDQHLbnCgbgd3wFH7g6DrUfT10oFLT20VlRDN3qafsqojKtgR4OWO5R758nHONKmv30jBJrfXuWG8GOmyMH+fOgDdXUn5dARanCJToZZKLuNGk5b5wpz6VIAyvI++glorKquuFBLdKR818Usz0sYSSOFkAMZG0sykDA2nB9f74IUN/tMbVdvqFlhucRArXSAtHK0eFkdcHbk7nxk/x4GhV9ApeppbzP9RLSUFU01P8Al8jOZXwMrIp/SOCuRjzoKEVmo5UkWNZ7bNJJ3paEq4ZkgLlpMnPB7i4J/oAB0e6hejiqoquvpWiWoUQikqCoBRQ8hdQDjLHAORnwMgnVC9WuokMt4sKSwUlwgSCKnSBo9wQZPcYnCscsBnOc/POudRV1N4q7hcorhaxFSpHSRAU5liZpFQs5PKD1MP7EffQEktiyw0881DD9TJTEPMqqAsRRsKOB+kBTweM690XUNFcKWmoKOlpEQVH0cErMN25chZAhIbbu9+PB0MnuNT1ZZ7qLSTtoZIgUZBIsqpgSFG8AbSeByQBonK9ynrXqrHVUO6a59uKlhqxJCQC2JXxnaSoBx98fbQWKuGSK41NXWzxxS0wkkKQuVLocna+PSVBDDJXOVJyQddbDQWuOnmqZaCnq6y4b5KmaSQsJUMjhfQfbaceBxwfGk5L89zttzApYhNDGI4o5JRKjsdyl2I5UDexB8HJHOitHffyOiAuF6DxsqU3YppF9EwjVWk8Fz6wec45zjQNl7p4Ka1PU9uGONXjeZIYFVSCQMknBPAH9hxoenVFcb6KOejWOmWNnkqJEOAwLbwAfKgKTk/61xkgu1TTUrpVVclbJKCJJHURxoZJCpMZwpJAI+QAp9tAuiL1JZ/roLtU/UPTRvLKm92jhONvZbcCFJ5Hk5++gOrL/APLraBWyM1PIzrTNDEqq8gVhgbicHn4858aH1VctBU2sVUm2oqra6Siph2Qk70bhVUrli2Dg8HwfA0f6grbZTxUdwpRvjWBp6cUk2GcAbMImPVjcfHgbtLPVb1M9gesq4Yo7xFmSiZ0V5JIQVxIjcbTkq2OTgHz7BY6ftD2W2sKvupKF7rRCJ29RdtoCrjjGPGAcjPAIBC20cTUdIs9tkm+pDM0xVJHGSPDL7fx8AnSUeqYQIWElQY0WIVE5PcRyWkcIQCGYDLLnn3zgga9WW/296Za65TCWoeoNNJRxmTtRq5LKVCk7jkMMjHgfHIPtbbLTTw0TQUOJA/aeKHcrdsHfkcgjBH+vtrhBVXeOaqFPeKCaHvHYXmVWXAAKkY4IIPkn599D462I3CCuSoYxQybYlHPM3aBj9RwOGyDxnBP706nqCy2SU0F8atFWnJCMW9J8ZYkbj755849sADvU9htdFdBWGhMM1y3x/WLUFFSWTgqVCkN6sn1ft8DQWgp4rfbZqKwKKi40dUN1TVyGMgL+plIKtnYRkBsf50G636hvlgko+m46yGSJGlHfdwzszStsd2PCkAo3wDz7DX3pLq683S9QQR26C5XCNEgkeRQyAIWAl9PnAcjI8jGgJvQXGCpeluDSd+51Tlhb5pmijQAKTgvnJd8scnkD50K6GoLyvTF3e01SRRQEEuEGGmTAHLe3pB9seTkcaYbFfqqLqi8UFbTqqPIwEasgjhKNgMigcZ4PzkE86u9IVtNDXPGsrQ0tXI8S29Nvb37yC5B9QLAH7EAn40C903RVYsFdUWa49+4sXmmo6WPnc67GyrZycFePscZyMXrab9BTXaCoEkVNNRzxU300GxDJsZd7AsTnKkAZGCOfI0bqJYrBSz01hmpoqsTM3alVjHEDggD2A8Ej76Vqjqm5Sx0cd1MNM9LV0i1CjaG7jtIZeM4IKsD5x4OdBx6e6ZvNkobnSxQNM+1o5KinAkV4u2jqoHvksfv/AOb8D2+4WWtpaa1SUVLVwTM9VNkbJwoJJLfp5Xx9vbRanMlTPNdbJupbRQU/aCRVDKZCCNrlP0+Nw/tknGAZ6js9Heehnq6W3I01QkdQ6xqvqyVLsQSATtGf3AxzoFE0s1yuVe0VHFWinmjd6KpcYqqdokK7fbK7BjPGWPIBI1SsdZSWyw32oqbFUMalDL25MPLIjscTMMDYATzgjn2HnTtb6qlntE1NPB9PcDRS0TzwqXWMKCMnHPB545HPwdZv1hJQiz2lWq6xroIBTMBJugnijbg/sckjHGNBe6EussU8bViqYKqSKFJNisIu0u4cE5Iwh8cef200d9Y5q+iulRQwwTurU0r000iurcFFfOANicbP3+dJc9xjtdlsMVDB9PUUzfVO4ODIznAIJ8HauD/PHnWl9KVlFdaGhmuUFRHUwos7ybikSSKnJC5wM+vkD+c6DNLd05d06fqqer7ctupZSadGhT/kIZjlJGAYHzkH+r+NVa1LbZ71d46laavMFLHDRR0RWLaXyc/Ygk5843D31qlHe7fWTPTwVtPJBWyO1LSr6icEsxZg2CCQeAMjdjWbyUF2v9hW50EMdbWyzPLNF9MEV8YKmP0hj4XAcnIH9woXNL1V1kU9BW1sdFbZYu8awlpYJc/qZMckbuMDxjVnqq79NSXXt1EVzZ4Iki30cSqr4HkqxyDzjn2A032e1zU1jgW4pPFU3aqFTVrGrbYSmCqEnlSNo+3B9hq7ZaKywCtape2XF56uSUT7wTtOAFPHBAAGPtn30CzRWW0dS9ZVNVX2yrFHWtNDTPG+QNkbdyRgQdrbhlV45bPOBrv+G3Th6X6wuP1NwopYaWJF76yc+pg20jyGATke2fOrn4f0HSkdQi0DV09RcaOZHln9RKMcEkAYXABGTrx1zX0HRvUENbRUyxGrjEUrxcOjIoHH227Rj7aBS6iStpevrrLBIrT95pYTC+7cn6xx7naeR++nr8MPzB7bdLncKaKOhmqTURuWHlQBxx4G0Dz7HSr+d25Ks9QwwTVFdCd6vM20D2P+OP51ovao5+kKOOtpAKZ9tRLRKrSBtwLlMKMthmz45xoEnrTtmC4Ed5opfWZEOcjOSvHIJxj+dCpunYLXVX6vuL0tWsCRVdPCyiTuBsFcEnIDcr4ycDPGqn4gWC6dPuJqYzNbZFBecHCnkbY2HJyOPP6uf20tfnrzUddES5mr5Q088hyx2nKDd5CjJz/+RoNQ6Imht/4bv+a1a0yVsuyKTcCQCAAcZ+xP7a7UFwla1QUT/Wor0HcgjeTImjVtzowxjJDBflRjxwdUfw3vf5xb5LLdKWJkiiKF/DMhCAc+xw2ONaK1BbrTaoe+xMNLD2mmnPKjGSSf48+/voMXt9bcK2jp7giO9dcK54JXdj61ZUdioAyF2jawHtg+4x1sPUdP0x1xVVtXaqepUI9PTpTsUjiwQCU3jxkMPtk/yLtlRcOn+riKgsTb6tndUAC7Btyy4+VCn7gDXf8AEqClpr3ccA72rWePbwArlyxHtzhf86B6k6ktd265p3isr4npe1Ik0agRKT63JU4xtLc5ONW7r1UKm1S3GhqIKenjiSKmVOHWZtoKM/8ASGPJ/wC0/bSAbVeqnpOO422mln7Tv/1EaYkaIqVYYz6gDnOB8fGglnaVXtiyytsWtEkkZbgHKYJx93Og2mzdP1E1FZJqmvxU28mYPCd0crNjO4HzkZ54x7avT201rW+S2VTUlBHGf+Kn9O5TyPt/j31ZtdUGPbAXarKo2nzgc/wOf7aF9CdS268WOARVCLPEmHic7WABxnHxjGg4WV7uLtXWLqCnhaGRWqKSaI5Ro9wDL8g5YH+T9tGKG10VNEyKowZHOVXb7n+/xnQm8dW2233a2iapxT1i1EaThdyq6sq8/bORo1T11uaFdlfTuAMEhxoMlt9QYfw9uV1cF7gpFHHUA7GSN5ATjHvn31R6kglq+hYr9cq2qrLhJWBQ0smETcueEHH2J9/tr7qaBZe5VTWF4yyBGbYQF5IwT51+gqCcm30m5cgUkZI8ZyudTU0CZ+MVWy9KdlFAWaujRv2Cs3+1GsTPpOBqamg1T8IqVapLiYD2atqVQ075k3EyPyVyPZAPOtMoLvLXW6gbZsaaUIcncMDcD+/A1NTQY7T1T1N9qLjU5lmklG/cfOUiB/3pl6xslJXdVSQOu2ETUsbRrwGDFQf2/WdTU0BamtUGK+a1y1FsFO7MsVLIAh2BTjxnHq8Zx9tIdBQRyPdZZWLmOjo8D7vLGSf8H++pqaDQKK61MENRDHs3x22asEjDPOM7f8+ftrPekcLXW6DaCssfJ++Bqamg7/iHHiqooS2Up7ek6D23TSszf7H9tM1ogV7bTupKbkzhfHnU1NB//9k="/>
          <p:cNvSpPr>
            <a:spLocks noChangeAspect="1" noChangeArrowheads="1"/>
          </p:cNvSpPr>
          <p:nvPr/>
        </p:nvSpPr>
        <p:spPr bwMode="auto">
          <a:xfrm>
            <a:off x="0" y="-846138"/>
            <a:ext cx="25908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9946" name="Picture 10" descr="http://www.educarchile.cl/UserFiles/P0001/Image/PSU/Contenidos2011/Modulos_Historia_2011/MOD3_m3_depresion_19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929066"/>
            <a:ext cx="8215370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CAUSAS DE LA CRISIS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ESPECULACION SOBRE LAS INVERSIONES: los bancos emitían acciones que no correspondían a la situación económica del país.</a:t>
            </a:r>
          </a:p>
          <a:p>
            <a:r>
              <a:rPr lang="es-ES" dirty="0" smtClean="0"/>
              <a:t>DESEQUILIBRIO ENTRE  INVERSION Y CONSUMO  POR LA DESIGUAL DISTRIBUCION DE INGRESOS: había mucha oferta y poca demanda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Los ingleses keynes y Lippman criticaron el liberalismo económico y establecieron el NEOLIBERALISMO : que acepta la intervención del estado en la economía , demuestra que el empleo depende del ingreso nacional y explica que el ingreso debe ser igual al consumo mas la inversión.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SOLUCIONES EN ESTADOS UNIDOS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demócratas liderados por el presidente Franklin D.  Roosevelt CREARON UNA NUEVA POLITICA ECONOMICA LLAMADA El nuevo trato  ( New </a:t>
            </a:r>
            <a:r>
              <a:rPr lang="es-ES" dirty="0" err="1"/>
              <a:t>D</a:t>
            </a:r>
            <a:r>
              <a:rPr lang="es-ES" dirty="0" err="1" smtClean="0"/>
              <a:t>eal</a:t>
            </a:r>
            <a:r>
              <a:rPr lang="es-ES" dirty="0" smtClean="0"/>
              <a:t>)a los mas pobres : ayudando  a los desempleados , mejorando e invirtiendo en la agricultura e industria, concediendo beneficios sociales a los trabajadores , controlando a las industria privada para evitar la superproducción.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CmnWYwVlkz8/TaSihn2IUhI/AAAAAAAAACo/1Npx3Ioc_GY/s1600/LA_CRI%257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290"/>
            <a:ext cx="821537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U.S.A ERA EL BANQUERO MUNDIAL</a:t>
            </a:r>
          </a:p>
          <a:p>
            <a:r>
              <a:rPr lang="es-ES" dirty="0" smtClean="0"/>
              <a:t>EUROPA ESTABA ENDEUDADA CON ESTADOS UNIDOS</a:t>
            </a:r>
          </a:p>
          <a:p>
            <a:r>
              <a:rPr lang="es-ES" dirty="0" smtClean="0"/>
              <a:t>LA SUPERPRODUCCION INDUSTRIAL D ELOS TRUST  NORTEAMERICANOS (en Estados Unidos en 1909 el 1,1% de las empresas son grandes y producen el 43,8% de la producción total)</a:t>
            </a:r>
            <a:r>
              <a:rPr lang="es-ES" i="1" dirty="0" smtClean="0"/>
              <a:t> Trust</a:t>
            </a:r>
            <a:r>
              <a:rPr lang="es-ES" dirty="0" smtClean="0"/>
              <a:t>, unión de empresas por medio de la cual cada una de ellas pierde su independencia económica al quedar todas ellas sometidas a una dirección única.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TRUST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i="1" dirty="0" smtClean="0"/>
              <a:t>Trust</a:t>
            </a:r>
            <a:r>
              <a:rPr lang="es-ES" dirty="0" smtClean="0"/>
              <a:t>, unión de empresas por medio de la cual cada una de ellas pierde su independencia económica al quedar todas ellas sometidas a una dirección única. Incluso puede ocurrir que también pierdan o vean disminuida la independencia jurídica de la que gozaban con anterioridad a la unión, con lo que, por ejemplo, podrá suceder que la responsabilidad por los actos de una de las empresas unidas revierta sobre el </a:t>
            </a:r>
            <a:r>
              <a:rPr lang="es-ES" i="1" dirty="0" smtClean="0"/>
              <a:t>trust</a:t>
            </a:r>
            <a:r>
              <a:rPr lang="es-ES" dirty="0" smtClean="0"/>
              <a:t>, o que la capacidad de celebrar contratos quede disminuida o suprimida, al reconocerse en el </a:t>
            </a:r>
            <a:r>
              <a:rPr lang="es-ES" i="1" dirty="0" smtClean="0"/>
              <a:t>trust</a:t>
            </a:r>
            <a:r>
              <a:rPr lang="es-ES" dirty="0" smtClean="0"/>
              <a:t> la capacidad última de decisión. La razón para la unión suele estribar en la aspiración de los coaligados al dominio del mercado, a modo de monopolio de hecho.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TRUST FAMOSOS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es-ES" dirty="0" smtClean="0"/>
              <a:t>SUPERIORIDAD DEL TRUST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SUS EMPRESAS TIENE GRANDES PROPORCIONES</a:t>
            </a:r>
          </a:p>
          <a:p>
            <a:r>
              <a:rPr lang="es-ES" dirty="0" smtClean="0"/>
              <a:t>TIENEN EXCELENTE INSTALACION TECNICA</a:t>
            </a:r>
          </a:p>
          <a:p>
            <a:r>
              <a:rPr lang="es-ES" dirty="0" smtClean="0"/>
              <a:t>ADQUIRIAN TODAS LAS PATENTES CON LA ELABORACION DEL PRODUCTO </a:t>
            </a:r>
          </a:p>
          <a:p>
            <a:r>
              <a:rPr lang="es-ES" dirty="0" smtClean="0"/>
              <a:t>Conocen el mercado y las fuentes de materia prima</a:t>
            </a:r>
          </a:p>
          <a:p>
            <a:r>
              <a:rPr lang="es-ES" dirty="0" smtClean="0"/>
              <a:t>EJEMPLOS: El  trust del tabaco en Estados Unidos y el trust de  la anilina y la química en Alemania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ACONTECIMIENTOS ( HECHOS)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Octubre de 1929 : no hubo mercados capaces de comprar  la cantidad de productos  de los trust.</a:t>
            </a:r>
          </a:p>
          <a:p>
            <a:r>
              <a:rPr lang="es-ES" dirty="0" smtClean="0"/>
              <a:t>29 de octubre d e1929 los valores de la bolsa de Nueva York bajaron  bruscamente: las acciones de todas las compañías capitalistas  bajo 14.000.000 .000</a:t>
            </a:r>
          </a:p>
          <a:p>
            <a:r>
              <a:rPr lang="es-ES" dirty="0" smtClean="0"/>
              <a:t>Quiebra económica para bancos . Industrias, negocios, empresas comerciales, fabricas , oficinas las cuales cerraron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ROCIO\Pictures\PRIMERA GUERRA\imagehuelgas antes d e1 guer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04"/>
            <a:ext cx="4451432" cy="3357587"/>
          </a:xfrm>
          <a:prstGeom prst="rect">
            <a:avLst/>
          </a:prstGeom>
          <a:noFill/>
        </p:spPr>
      </p:pic>
      <p:pic>
        <p:nvPicPr>
          <p:cNvPr id="40963" name="Picture 3" descr="C:\Users\ROCIO\Pictures\CONSECUENCIAS CRISIS 19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57166"/>
            <a:ext cx="3571900" cy="3429024"/>
          </a:xfrm>
          <a:prstGeom prst="rect">
            <a:avLst/>
          </a:prstGeom>
          <a:noFill/>
        </p:spPr>
      </p:pic>
      <p:pic>
        <p:nvPicPr>
          <p:cNvPr id="40964" name="Picture 4" descr="C:\Users\ROCIO\Pictures\CRACK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3929066"/>
            <a:ext cx="2428892" cy="2342857"/>
          </a:xfrm>
          <a:prstGeom prst="rect">
            <a:avLst/>
          </a:prstGeom>
          <a:noFill/>
        </p:spPr>
      </p:pic>
      <p:pic>
        <p:nvPicPr>
          <p:cNvPr id="40965" name="Picture 5" descr="C:\Users\ROCIO\Pictures\CRISIS 1929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3929066"/>
            <a:ext cx="2514286" cy="2357454"/>
          </a:xfrm>
          <a:prstGeom prst="rect">
            <a:avLst/>
          </a:prstGeom>
          <a:noFill/>
        </p:spPr>
      </p:pic>
      <p:pic>
        <p:nvPicPr>
          <p:cNvPr id="40966" name="Picture 6" descr="C:\Users\ROCIO\Pictures\GRAN DEPRESIO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3929066"/>
            <a:ext cx="328614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Hechos de la crisis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Los créditos dejaron de pagarse</a:t>
            </a:r>
          </a:p>
          <a:p>
            <a:r>
              <a:rPr lang="es-ES" dirty="0" smtClean="0"/>
              <a:t>Los comerciantes suspendieron pedidos a las fabricas</a:t>
            </a:r>
          </a:p>
          <a:p>
            <a:r>
              <a:rPr lang="es-ES" dirty="0" smtClean="0"/>
              <a:t>Las fabricas redujeron su producción</a:t>
            </a:r>
          </a:p>
          <a:p>
            <a:r>
              <a:rPr lang="es-ES" dirty="0" smtClean="0"/>
              <a:t>El desempleo aumento a 14 millones de personas</a:t>
            </a:r>
          </a:p>
          <a:p>
            <a:r>
              <a:rPr lang="es-ES" dirty="0" smtClean="0"/>
              <a:t>Estados Unidos suspendió los prestamos a Alemania y Austria</a:t>
            </a:r>
          </a:p>
          <a:p>
            <a:r>
              <a:rPr lang="es-ES" dirty="0" smtClean="0"/>
              <a:t>Estados Unidos suspendió las importaciones </a:t>
            </a:r>
          </a:p>
          <a:p>
            <a:r>
              <a:rPr lang="es-ES" dirty="0" smtClean="0"/>
              <a:t>La deuda de Europa con U.S.A era de 8 mil millones de dólares</a:t>
            </a:r>
          </a:p>
          <a:p>
            <a:r>
              <a:rPr lang="es-ES" dirty="0" smtClean="0"/>
              <a:t>Los aliados dejaron de pagar sus deudas a Estados Unidos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ALEMANIA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Inglaterra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Quedo sin bancos : todos cerraron</a:t>
            </a:r>
          </a:p>
          <a:p>
            <a:pPr>
              <a:buNone/>
            </a:pPr>
            <a:r>
              <a:rPr lang="es-ES" dirty="0" smtClean="0"/>
              <a:t>No pudo pagar las indemnizaciones a los aliados</a:t>
            </a:r>
          </a:p>
          <a:p>
            <a:pPr>
              <a:buNone/>
            </a:pPr>
            <a:r>
              <a:rPr lang="es-ES" dirty="0" smtClean="0"/>
              <a:t>Paralización industrial , comercial , bancaria</a:t>
            </a:r>
          </a:p>
          <a:p>
            <a:pPr>
              <a:buNone/>
            </a:pPr>
            <a:r>
              <a:rPr lang="es-ES" dirty="0" smtClean="0"/>
              <a:t>Tuvo desempleo masivo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banco de Inglaterra dejo de garantizar con sus reservas el valor de la libra esterlina</a:t>
            </a:r>
          </a:p>
          <a:p>
            <a:r>
              <a:rPr lang="es-ES" dirty="0" smtClean="0"/>
              <a:t>Los ahorradores cambiaban sus billetes y monedas por oro</a:t>
            </a:r>
          </a:p>
          <a:p>
            <a:r>
              <a:rPr lang="es-ES" dirty="0" smtClean="0"/>
              <a:t>Desempleo , agitación, hambre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CRISIS EN EUROPA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644</Words>
  <Application>Microsoft Office PowerPoint</Application>
  <PresentationFormat>Presentación en pantalla (4:3)</PresentationFormat>
  <Paragraphs>68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Civil</vt:lpstr>
      <vt:lpstr>La crisis económica de 1929 a 1933</vt:lpstr>
      <vt:lpstr>ANTECEDENTES</vt:lpstr>
      <vt:lpstr>TRUST </vt:lpstr>
      <vt:lpstr>TRUST FAMOSOS</vt:lpstr>
      <vt:lpstr>SUPERIORIDAD DEL TRUST</vt:lpstr>
      <vt:lpstr>ACONTECIMIENTOS ( HECHOS)</vt:lpstr>
      <vt:lpstr>Diapositiva 7</vt:lpstr>
      <vt:lpstr>Hechos de la crisis</vt:lpstr>
      <vt:lpstr>LA CRISIS EN EUROPA</vt:lpstr>
      <vt:lpstr>Diapositiva 10</vt:lpstr>
      <vt:lpstr>CAUSAS DE LA CRISIS</vt:lpstr>
      <vt:lpstr>Soluciones </vt:lpstr>
      <vt:lpstr>SOLUCIONES EN ESTADOS UNIDOS</vt:lpstr>
      <vt:lpstr>Diapositiva 14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crisis económica de 1929 a 1933</dc:title>
  <dc:creator>ROCIO</dc:creator>
  <cp:lastModifiedBy>ROCIO</cp:lastModifiedBy>
  <cp:revision>7</cp:revision>
  <dcterms:created xsi:type="dcterms:W3CDTF">2013-08-21T22:12:28Z</dcterms:created>
  <dcterms:modified xsi:type="dcterms:W3CDTF">2013-08-28T16:03:54Z</dcterms:modified>
</cp:coreProperties>
</file>