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78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494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05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990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15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330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06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736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06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16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86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C4AD-9A7A-457E-8FFE-1E9AF2FA2593}" type="datetimeFigureOut">
              <a:rPr lang="es-CO" smtClean="0"/>
              <a:t>23/02/14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3671-595E-4551-B859-4B562DA622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05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35" y="1"/>
            <a:ext cx="92297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8775"/>
            <a:ext cx="7772400" cy="1470025"/>
          </a:xfrm>
        </p:spPr>
        <p:txBody>
          <a:bodyPr/>
          <a:lstStyle/>
          <a:p>
            <a:r>
              <a:rPr lang="es-CO" dirty="0" smtClean="0"/>
              <a:t>PROPUESTAS PERSONERIA.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1752600"/>
          </a:xfrm>
        </p:spPr>
        <p:txBody>
          <a:bodyPr/>
          <a:lstStyle/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CANDIDATA:Daly Dayanna Caicedo 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GRADO: 10-2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n 3" descr="Daly Caiced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68352"/>
            <a:ext cx="262227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9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0"/>
            <a:ext cx="7630616" cy="836712"/>
          </a:xfrm>
        </p:spPr>
        <p:txBody>
          <a:bodyPr>
            <a:normAutofit/>
          </a:bodyPr>
          <a:lstStyle/>
          <a:p>
            <a:r>
              <a:rPr lang="es-CO" dirty="0" smtClean="0"/>
              <a:t>PROPUESTAS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568952" cy="5544616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Comprar juegos didácticos para los grados de primaria.</a:t>
            </a:r>
          </a:p>
          <a:p>
            <a:pPr marL="457200" indent="-457200" algn="l">
              <a:buAutoNum type="arabicPeriod"/>
            </a:pP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Cuando se realicen jean Day que se acompañen de otras actividades escogidas por los diferentes grados como: películas, juegos en el polideportivo entre otras.</a:t>
            </a:r>
          </a:p>
          <a:p>
            <a:pPr marL="457200" indent="-457200" algn="l">
              <a:buAutoNum type="arabicPeriod"/>
            </a:pP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Que se realicen salidas pedagógicas o recreativas.</a:t>
            </a:r>
          </a:p>
          <a:p>
            <a:pPr marL="457200" indent="-457200" algn="l">
              <a:buAutoNum type="arabicPeriod"/>
            </a:pP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Que mejoren la calidad y la organización en los restaurantes escolares.</a:t>
            </a:r>
          </a:p>
          <a:p>
            <a:pPr marL="457200" indent="-457200" algn="l">
              <a:buAutoNum type="arabicPeriod"/>
            </a:pP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Que los libros de lector optimo se escojan por los diferentes grados.</a:t>
            </a:r>
          </a:p>
          <a:p>
            <a:pPr marL="457200" indent="-457200" algn="l">
              <a:buAutoNum type="arabicPeriod"/>
            </a:pP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Que se amplié la red wi-fi para realizar mejor los trabajos.</a:t>
            </a:r>
          </a:p>
          <a:p>
            <a:pPr marL="457200" indent="-457200" algn="l">
              <a:buAutoNum type="arabicPeriod"/>
            </a:pP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Que se mejore el aseo en los baños</a:t>
            </a: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0" lvl="0" indent="-457200" algn="l">
              <a:buFont typeface="Arial" pitchFamily="34" charset="0"/>
              <a:buAutoNum type="arabicPeriod"/>
            </a:pPr>
            <a:r>
              <a:rPr lang="es-CO" sz="2400" dirty="0">
                <a:solidFill>
                  <a:srgbClr val="1F497D">
                    <a:lumMod val="75000"/>
                  </a:srgbClr>
                </a:solidFill>
              </a:rPr>
              <a:t>Que se celebren las fechas especiales (de vez en cuando) por ejemplo : el día de los niños, el día del estudiante entre otros</a:t>
            </a:r>
            <a:r>
              <a:rPr lang="es-CO" sz="240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es-CO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AutoNum type="arabicPeriod"/>
            </a:pPr>
            <a:endParaRPr lang="es-CO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AutoNum type="arabicPeriod"/>
            </a:pPr>
            <a:endParaRPr lang="es-CO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1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51520" y="980728"/>
            <a:ext cx="8640960" cy="5558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rabicPeriod" startAt="9"/>
            </a:pPr>
            <a:r>
              <a:rPr lang="es-CO" sz="2400" dirty="0" smtClean="0">
                <a:solidFill>
                  <a:srgbClr val="1F497D">
                    <a:lumMod val="75000"/>
                  </a:srgbClr>
                </a:solidFill>
              </a:rPr>
              <a:t>Que </a:t>
            </a:r>
            <a:r>
              <a:rPr lang="es-CO" sz="2400" dirty="0">
                <a:solidFill>
                  <a:srgbClr val="1F497D">
                    <a:lumMod val="75000"/>
                  </a:srgbClr>
                </a:solidFill>
              </a:rPr>
              <a:t>rebajen el precio de las fotocopias, puesto que en la institucion muchas veces son mas costosas que en la calle y hay alumnos que no tienen suficientes recursos para comprarlos.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 startAt="9"/>
            </a:pPr>
            <a:r>
              <a:rPr lang="es-CO" sz="2400" dirty="0">
                <a:solidFill>
                  <a:srgbClr val="1F497D">
                    <a:lumMod val="75000"/>
                  </a:srgbClr>
                </a:solidFill>
              </a:rPr>
              <a:t>Que le permitan a los jóvenes jugar con implementos deportivos en la hora del descanso por lo menos una vez en la semana ya que así se fomenta el deporte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 startAt="9"/>
            </a:pPr>
            <a:r>
              <a:rPr lang="es-CO" sz="2400" dirty="0">
                <a:solidFill>
                  <a:srgbClr val="1F497D">
                    <a:lumMod val="75000"/>
                  </a:srgbClr>
                </a:solidFill>
              </a:rPr>
              <a:t>Lograr que a los alumnos que participen en actividades institucionales (ONU, deporte u otra actividad cultural se les de plazo para la entrega de trabajos talleres y/o exámenes).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 startAt="9"/>
            </a:pPr>
            <a:r>
              <a:rPr lang="es-CO" sz="2400" dirty="0">
                <a:solidFill>
                  <a:srgbClr val="1F497D">
                    <a:lumMod val="75000"/>
                  </a:srgbClr>
                </a:solidFill>
              </a:rPr>
              <a:t>Que a los grados decimos se nos permita hacer actividades de seguido para hacerles una buena despedida a los grados 11, puesto que es este su ultimo año en el colegio.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 startAt="9"/>
            </a:pPr>
            <a:r>
              <a:rPr lang="es-CO" sz="2400" dirty="0">
                <a:solidFill>
                  <a:srgbClr val="1F497D">
                    <a:lumMod val="75000"/>
                  </a:srgbClr>
                </a:solidFill>
              </a:rPr>
              <a:t>no olviden que estaré pendiente de la participación de la institución en los juegos intramurales.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27584" y="0"/>
            <a:ext cx="7630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mtClean="0"/>
              <a:t>PROPUESTAS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353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GRACIAS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TARJETON: 01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44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283</Words>
  <Application>Microsoft Macintosh PowerPoint</Application>
  <PresentationFormat>Presentación en pantalla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PROPUESTAS PERSONERIA.</vt:lpstr>
      <vt:lpstr>PROPUESTAS</vt:lpstr>
      <vt:lpstr>Presentación de PowerPoint</vt:lpstr>
      <vt:lpstr>GRACIAS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PERSONERIA.</dc:title>
  <dc:creator>Luffi</dc:creator>
  <cp:lastModifiedBy>Omar Javier Gonzalez Varela</cp:lastModifiedBy>
  <cp:revision>6</cp:revision>
  <dcterms:created xsi:type="dcterms:W3CDTF">2014-02-23T15:08:07Z</dcterms:created>
  <dcterms:modified xsi:type="dcterms:W3CDTF">2014-02-23T15:57:49Z</dcterms:modified>
</cp:coreProperties>
</file>