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207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0E26D5-3C90-42EB-B545-10120CFF7AFD}" type="datetimeFigureOut">
              <a:rPr lang="es-CO" smtClean="0"/>
              <a:t>18/02/14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05B57D-D465-4AD8-8FDE-322D0EBE9765}" type="slidenum">
              <a:rPr lang="es-CO" smtClean="0"/>
              <a:t>‹Nr.›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0E26D5-3C90-42EB-B545-10120CFF7AFD}" type="datetimeFigureOut">
              <a:rPr lang="es-CO" smtClean="0"/>
              <a:t>18/02/14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05B57D-D465-4AD8-8FDE-322D0EBE9765}" type="slidenum">
              <a:rPr lang="es-CO" smtClean="0"/>
              <a:t>‹Nr.›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0E26D5-3C90-42EB-B545-10120CFF7AFD}" type="datetimeFigureOut">
              <a:rPr lang="es-CO" smtClean="0"/>
              <a:t>18/02/14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05B57D-D465-4AD8-8FDE-322D0EBE9765}" type="slidenum">
              <a:rPr lang="es-CO" smtClean="0"/>
              <a:t>‹Nr.›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0E26D5-3C90-42EB-B545-10120CFF7AFD}" type="datetimeFigureOut">
              <a:rPr lang="es-CO" smtClean="0"/>
              <a:t>18/02/14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05B57D-D465-4AD8-8FDE-322D0EBE9765}" type="slidenum">
              <a:rPr lang="es-CO" smtClean="0"/>
              <a:t>‹Nr.›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0E26D5-3C90-42EB-B545-10120CFF7AFD}" type="datetimeFigureOut">
              <a:rPr lang="es-CO" smtClean="0"/>
              <a:t>18/02/14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05B57D-D465-4AD8-8FDE-322D0EBE9765}" type="slidenum">
              <a:rPr lang="es-CO" smtClean="0"/>
              <a:t>‹Nr.›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0E26D5-3C90-42EB-B545-10120CFF7AFD}" type="datetimeFigureOut">
              <a:rPr lang="es-CO" smtClean="0"/>
              <a:t>18/02/14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05B57D-D465-4AD8-8FDE-322D0EBE9765}" type="slidenum">
              <a:rPr lang="es-CO" smtClean="0"/>
              <a:t>‹Nr.›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0E26D5-3C90-42EB-B545-10120CFF7AFD}" type="datetimeFigureOut">
              <a:rPr lang="es-CO" smtClean="0"/>
              <a:t>18/02/14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05B57D-D465-4AD8-8FDE-322D0EBE9765}" type="slidenum">
              <a:rPr lang="es-CO" smtClean="0"/>
              <a:t>‹Nr.›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0E26D5-3C90-42EB-B545-10120CFF7AFD}" type="datetimeFigureOut">
              <a:rPr lang="es-CO" smtClean="0"/>
              <a:t>18/02/14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05B57D-D465-4AD8-8FDE-322D0EBE9765}" type="slidenum">
              <a:rPr lang="es-CO" smtClean="0"/>
              <a:t>‹Nr.›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0E26D5-3C90-42EB-B545-10120CFF7AFD}" type="datetimeFigureOut">
              <a:rPr lang="es-CO" smtClean="0"/>
              <a:t>18/02/14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05B57D-D465-4AD8-8FDE-322D0EBE9765}" type="slidenum">
              <a:rPr lang="es-CO" smtClean="0"/>
              <a:t>‹Nr.›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0E26D5-3C90-42EB-B545-10120CFF7AFD}" type="datetimeFigureOut">
              <a:rPr lang="es-CO" smtClean="0"/>
              <a:t>18/02/14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05B57D-D465-4AD8-8FDE-322D0EBE9765}" type="slidenum">
              <a:rPr lang="es-CO" smtClean="0"/>
              <a:t>‹Nr.›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0E26D5-3C90-42EB-B545-10120CFF7AFD}" type="datetimeFigureOut">
              <a:rPr lang="es-CO" smtClean="0"/>
              <a:t>18/02/14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05B57D-D465-4AD8-8FDE-322D0EBE9765}" type="slidenum">
              <a:rPr lang="es-CO" smtClean="0"/>
              <a:t>‹Nr.›</a:t>
            </a:fld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50E26D5-3C90-42EB-B545-10120CFF7AFD}" type="datetimeFigureOut">
              <a:rPr lang="es-CO" smtClean="0"/>
              <a:t>18/02/14</a:t>
            </a:fld>
            <a:endParaRPr lang="es-CO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705B57D-D465-4AD8-8FDE-322D0EBE9765}" type="slidenum">
              <a:rPr lang="es-CO" smtClean="0"/>
              <a:t>‹Nr.›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Propuestas a </a:t>
            </a:r>
            <a:r>
              <a:rPr lang="es-CO" dirty="0" err="1" smtClean="0"/>
              <a:t>personeria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Juan Miguel </a:t>
            </a:r>
            <a:r>
              <a:rPr lang="es-CO" dirty="0"/>
              <a:t>Z</a:t>
            </a:r>
            <a:r>
              <a:rPr lang="es-CO" dirty="0" smtClean="0"/>
              <a:t>uleta </a:t>
            </a:r>
          </a:p>
          <a:p>
            <a:r>
              <a:rPr lang="es-CO" dirty="0" smtClean="0"/>
              <a:t>10-3 </a:t>
            </a:r>
            <a:endParaRPr lang="es-CO" dirty="0"/>
          </a:p>
        </p:txBody>
      </p:sp>
      <p:pic>
        <p:nvPicPr>
          <p:cNvPr id="4" name="Imagen 3" descr="la foto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628800"/>
            <a:ext cx="3312368" cy="41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588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PROPUESTAS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CO" dirty="0" smtClean="0"/>
              <a:t>Gestionar la instalación de la red de </a:t>
            </a:r>
            <a:r>
              <a:rPr lang="es-CO" dirty="0" err="1" smtClean="0"/>
              <a:t>Wi</a:t>
            </a:r>
            <a:r>
              <a:rPr lang="es-CO" dirty="0" smtClean="0"/>
              <a:t> Fi sin contraseña para que los estudiantes puedan tener acceso libre a internet</a:t>
            </a:r>
          </a:p>
          <a:p>
            <a:r>
              <a:rPr lang="es-CO" dirty="0" smtClean="0"/>
              <a:t>Conseguir y colocar una dispensador de toallas higiénicas, papel y jabón  en el baño de las damas </a:t>
            </a:r>
          </a:p>
          <a:p>
            <a:r>
              <a:rPr lang="es-CO" dirty="0" smtClean="0"/>
              <a:t>Conseguir recursos para la instalación de una malla en el patio de la sede central con el objetivo de poder usar dicha cancha para los juegos sin causar daños a terceros 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69213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PROPUESTAS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Conseguir recursos para independizar los baños de las niñas de los baños de los niños en la sede Manuela Beltrán</a:t>
            </a:r>
          </a:p>
          <a:p>
            <a:r>
              <a:rPr lang="es-CO" dirty="0" smtClean="0"/>
              <a:t>Colocar un espejo largo en los baños de los varones en la sede central</a:t>
            </a:r>
          </a:p>
          <a:p>
            <a:r>
              <a:rPr lang="es-CO" dirty="0" smtClean="0"/>
              <a:t>Defender los derechos de los estudiantes y velar por el cumplimiento de sus deberes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181871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</TotalTime>
  <Words>129</Words>
  <Application>Microsoft Macintosh PowerPoint</Application>
  <PresentationFormat>Presentación en pantalla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Aspecto</vt:lpstr>
      <vt:lpstr>Propuestas a personeria</vt:lpstr>
      <vt:lpstr>PROPUESTAS</vt:lpstr>
      <vt:lpstr>PROPUESTAS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Propuestas a personeria</dc:title>
  <dc:creator>rocio</dc:creator>
  <cp:lastModifiedBy>Omar Javier Gonzalez Varela</cp:lastModifiedBy>
  <cp:revision>3</cp:revision>
  <dcterms:created xsi:type="dcterms:W3CDTF">2014-02-13T14:32:42Z</dcterms:created>
  <dcterms:modified xsi:type="dcterms:W3CDTF">2014-02-18T23:14:19Z</dcterms:modified>
</cp:coreProperties>
</file>